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29"/>
  </p:notesMasterIdLst>
  <p:sldIdLst>
    <p:sldId id="256" r:id="rId6"/>
    <p:sldId id="334" r:id="rId7"/>
    <p:sldId id="336" r:id="rId8"/>
    <p:sldId id="324" r:id="rId9"/>
    <p:sldId id="337" r:id="rId10"/>
    <p:sldId id="339" r:id="rId11"/>
    <p:sldId id="355" r:id="rId12"/>
    <p:sldId id="348" r:id="rId13"/>
    <p:sldId id="342" r:id="rId14"/>
    <p:sldId id="344" r:id="rId15"/>
    <p:sldId id="343" r:id="rId16"/>
    <p:sldId id="352" r:id="rId17"/>
    <p:sldId id="345" r:id="rId18"/>
    <p:sldId id="346" r:id="rId19"/>
    <p:sldId id="341" r:id="rId20"/>
    <p:sldId id="354" r:id="rId21"/>
    <p:sldId id="353" r:id="rId22"/>
    <p:sldId id="278" r:id="rId23"/>
    <p:sldId id="312" r:id="rId24"/>
    <p:sldId id="349" r:id="rId25"/>
    <p:sldId id="350" r:id="rId26"/>
    <p:sldId id="351" r:id="rId27"/>
    <p:sldId id="30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jor Dean" initials="MD" lastIdx="1" clrIdx="0">
    <p:extLst>
      <p:ext uri="{19B8F6BF-5375-455C-9EA6-DF929625EA0E}">
        <p15:presenceInfo xmlns:p15="http://schemas.microsoft.com/office/powerpoint/2012/main" userId="f661ba82778a68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D0CECE"/>
    <a:srgbClr val="50121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E9B85C-8042-4C37-C0EA-1D1C0FA80C28}" v="10" dt="2019-02-27T00:11:09.167"/>
    <p1510:client id="{C667EF25-FB47-DE9D-3927-6B489A0FF0AF}" v="1" dt="2019-02-26T16:11:00.385"/>
    <p1510:client id="{50C29426-DAA9-E172-1F5F-2A9AA1A95071}" v="1" dt="2019-02-26T16:24:17.673"/>
    <p1510:client id="{37F85A71-DE7F-48EC-BB63-C247DE838F7B}" v="1" dt="2019-02-27T14:24:39.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50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La Morena, Alfonso J" userId="c90b2070-648c-4af0-935c-d2b62e66f9cf" providerId="ADAL" clId="{37F85A71-DE7F-48EC-BB63-C247DE838F7B}"/>
    <pc:docChg chg="modSld">
      <pc:chgData name="De La Morena, Alfonso J" userId="c90b2070-648c-4af0-935c-d2b62e66f9cf" providerId="ADAL" clId="{37F85A71-DE7F-48EC-BB63-C247DE838F7B}" dt="2019-02-27T14:24:39.436" v="0"/>
      <pc:docMkLst>
        <pc:docMk/>
      </pc:docMkLst>
      <pc:sldChg chg="modSp">
        <pc:chgData name="De La Morena, Alfonso J" userId="c90b2070-648c-4af0-935c-d2b62e66f9cf" providerId="ADAL" clId="{37F85A71-DE7F-48EC-BB63-C247DE838F7B}" dt="2019-02-27T14:24:39.436" v="0"/>
        <pc:sldMkLst>
          <pc:docMk/>
          <pc:sldMk cId="1261481589" sldId="351"/>
        </pc:sldMkLst>
        <pc:graphicFrameChg chg="mod">
          <ac:chgData name="De La Morena, Alfonso J" userId="c90b2070-648c-4af0-935c-d2b62e66f9cf" providerId="ADAL" clId="{37F85A71-DE7F-48EC-BB63-C247DE838F7B}" dt="2019-02-27T14:24:39.436" v="0"/>
          <ac:graphicFrameMkLst>
            <pc:docMk/>
            <pc:sldMk cId="1261481589" sldId="351"/>
            <ac:graphicFrameMk id="7" creationId="{488926AB-AAE0-43A1-8D35-5AC1B98015FE}"/>
          </ac:graphicFrameMkLst>
        </pc:graphicFrameChg>
      </pc:sldChg>
    </pc:docChg>
  </pc:docChgLst>
  <pc:docChgLst>
    <pc:chgData name="De La Morena, Alfonso J" userId="S::a_d426@txstate.edu::c90b2070-648c-4af0-935c-d2b62e66f9cf" providerId="AD" clId="Web-{8A209F47-8E89-A13D-6A05-0C2382FBA31E}"/>
    <pc:docChg chg="addSld delSld modSld">
      <pc:chgData name="De La Morena, Alfonso J" userId="S::a_d426@txstate.edu::c90b2070-648c-4af0-935c-d2b62e66f9cf" providerId="AD" clId="Web-{8A209F47-8E89-A13D-6A05-0C2382FBA31E}" dt="2019-02-26T19:40:57.685" v="7"/>
      <pc:docMkLst>
        <pc:docMk/>
      </pc:docMkLst>
      <pc:sldChg chg="modSp">
        <pc:chgData name="De La Morena, Alfonso J" userId="S::a_d426@txstate.edu::c90b2070-648c-4af0-935c-d2b62e66f9cf" providerId="AD" clId="Web-{8A209F47-8E89-A13D-6A05-0C2382FBA31E}" dt="2019-02-26T19:40:57.685" v="7"/>
        <pc:sldMkLst>
          <pc:docMk/>
          <pc:sldMk cId="678182674" sldId="353"/>
        </pc:sldMkLst>
        <pc:graphicFrameChg chg="mod modGraphic">
          <ac:chgData name="De La Morena, Alfonso J" userId="S::a_d426@txstate.edu::c90b2070-648c-4af0-935c-d2b62e66f9cf" providerId="AD" clId="Web-{8A209F47-8E89-A13D-6A05-0C2382FBA31E}" dt="2019-02-26T19:40:57.685" v="7"/>
          <ac:graphicFrameMkLst>
            <pc:docMk/>
            <pc:sldMk cId="678182674" sldId="353"/>
            <ac:graphicFrameMk id="3" creationId="{D6EB7DC6-926C-4888-A44C-AD4D6079B038}"/>
          </ac:graphicFrameMkLst>
        </pc:graphicFrameChg>
      </pc:sldChg>
      <pc:sldChg chg="delSp add del replId">
        <pc:chgData name="De La Morena, Alfonso J" userId="S::a_d426@txstate.edu::c90b2070-648c-4af0-935c-d2b62e66f9cf" providerId="AD" clId="Web-{8A209F47-8E89-A13D-6A05-0C2382FBA31E}" dt="2019-02-26T19:37:18.637" v="5"/>
        <pc:sldMkLst>
          <pc:docMk/>
          <pc:sldMk cId="991658558" sldId="356"/>
        </pc:sldMkLst>
        <pc:spChg chg="del">
          <ac:chgData name="De La Morena, Alfonso J" userId="S::a_d426@txstate.edu::c90b2070-648c-4af0-935c-d2b62e66f9cf" providerId="AD" clId="Web-{8A209F47-8E89-A13D-6A05-0C2382FBA31E}" dt="2019-02-26T19:11:21.979" v="4"/>
          <ac:spMkLst>
            <pc:docMk/>
            <pc:sldMk cId="991658558" sldId="356"/>
            <ac:spMk id="17" creationId="{99E80F14-D197-42BE-AFAF-3C723CDE5875}"/>
          </ac:spMkLst>
        </pc:spChg>
        <pc:spChg chg="del">
          <ac:chgData name="De La Morena, Alfonso J" userId="S::a_d426@txstate.edu::c90b2070-648c-4af0-935c-d2b62e66f9cf" providerId="AD" clId="Web-{8A209F47-8E89-A13D-6A05-0C2382FBA31E}" dt="2019-02-26T19:11:19.776" v="3"/>
          <ac:spMkLst>
            <pc:docMk/>
            <pc:sldMk cId="991658558" sldId="356"/>
            <ac:spMk id="19" creationId="{FC6C366B-7917-43F5-BC30-1B7A3439B451}"/>
          </ac:spMkLst>
        </pc:spChg>
        <pc:picChg chg="del">
          <ac:chgData name="De La Morena, Alfonso J" userId="S::a_d426@txstate.edu::c90b2070-648c-4af0-935c-d2b62e66f9cf" providerId="AD" clId="Web-{8A209F47-8E89-A13D-6A05-0C2382FBA31E}" dt="2019-02-26T19:11:18.150" v="2"/>
          <ac:picMkLst>
            <pc:docMk/>
            <pc:sldMk cId="991658558" sldId="356"/>
            <ac:picMk id="9" creationId="{B4651FD6-41C1-4123-BB69-59FE9DBDF56C}"/>
          </ac:picMkLst>
        </pc:picChg>
        <pc:picChg chg="del">
          <ac:chgData name="De La Morena, Alfonso J" userId="S::a_d426@txstate.edu::c90b2070-648c-4af0-935c-d2b62e66f9cf" providerId="AD" clId="Web-{8A209F47-8E89-A13D-6A05-0C2382FBA31E}" dt="2019-02-26T19:11:16.400" v="1"/>
          <ac:picMkLst>
            <pc:docMk/>
            <pc:sldMk cId="991658558" sldId="356"/>
            <ac:picMk id="10" creationId="{53EAEFC9-7E00-45B3-9849-C00D3B67A972}"/>
          </ac:picMkLst>
        </pc:picChg>
      </pc:sldChg>
    </pc:docChg>
  </pc:docChgLst>
  <pc:docChgLst>
    <pc:chgData name="De La Morena, Alfonso J" userId="S::a_d426@txstate.edu::c90b2070-648c-4af0-935c-d2b62e66f9cf" providerId="AD" clId="Web-{50C29426-DAA9-E172-1F5F-2A9AA1A95071}"/>
    <pc:docChg chg="modSld sldOrd">
      <pc:chgData name="De La Morena, Alfonso J" userId="S::a_d426@txstate.edu::c90b2070-648c-4af0-935c-d2b62e66f9cf" providerId="AD" clId="Web-{50C29426-DAA9-E172-1F5F-2A9AA1A95071}" dt="2019-02-26T16:26:55.829" v="34" actId="1076"/>
      <pc:docMkLst>
        <pc:docMk/>
      </pc:docMkLst>
      <pc:sldChg chg="addSp modSp ord">
        <pc:chgData name="De La Morena, Alfonso J" userId="S::a_d426@txstate.edu::c90b2070-648c-4af0-935c-d2b62e66f9cf" providerId="AD" clId="Web-{50C29426-DAA9-E172-1F5F-2A9AA1A95071}" dt="2019-02-26T16:25:04.641" v="12" actId="1076"/>
        <pc:sldMkLst>
          <pc:docMk/>
          <pc:sldMk cId="834672757" sldId="348"/>
        </pc:sldMkLst>
        <pc:spChg chg="add">
          <ac:chgData name="De La Morena, Alfonso J" userId="S::a_d426@txstate.edu::c90b2070-648c-4af0-935c-d2b62e66f9cf" providerId="AD" clId="Web-{50C29426-DAA9-E172-1F5F-2A9AA1A95071}" dt="2019-02-26T16:24:25.891" v="4"/>
          <ac:spMkLst>
            <pc:docMk/>
            <pc:sldMk cId="834672757" sldId="348"/>
            <ac:spMk id="2" creationId="{24A465B7-548E-409B-BFB8-C1D2D284A369}"/>
          </ac:spMkLst>
        </pc:spChg>
        <pc:spChg chg="mod">
          <ac:chgData name="De La Morena, Alfonso J" userId="S::a_d426@txstate.edu::c90b2070-648c-4af0-935c-d2b62e66f9cf" providerId="AD" clId="Web-{50C29426-DAA9-E172-1F5F-2A9AA1A95071}" dt="2019-02-26T16:25:04.641" v="12" actId="1076"/>
          <ac:spMkLst>
            <pc:docMk/>
            <pc:sldMk cId="834672757" sldId="348"/>
            <ac:spMk id="16" creationId="{2395238E-CCBA-44BC-B53D-9CFDA95D7547}"/>
          </ac:spMkLst>
        </pc:spChg>
        <pc:picChg chg="mod ord">
          <ac:chgData name="De La Morena, Alfonso J" userId="S::a_d426@txstate.edu::c90b2070-648c-4af0-935c-d2b62e66f9cf" providerId="AD" clId="Web-{50C29426-DAA9-E172-1F5F-2A9AA1A95071}" dt="2019-02-26T16:24:57.567" v="11"/>
          <ac:picMkLst>
            <pc:docMk/>
            <pc:sldMk cId="834672757" sldId="348"/>
            <ac:picMk id="23" creationId="{B8F30650-211A-4331-AAAA-5F1DB0968A17}"/>
          </ac:picMkLst>
        </pc:picChg>
      </pc:sldChg>
      <pc:sldChg chg="addSp delSp modSp mod ord setBg">
        <pc:chgData name="De La Morena, Alfonso J" userId="S::a_d426@txstate.edu::c90b2070-648c-4af0-935c-d2b62e66f9cf" providerId="AD" clId="Web-{50C29426-DAA9-E172-1F5F-2A9AA1A95071}" dt="2019-02-26T16:26:55.829" v="34" actId="1076"/>
        <pc:sldMkLst>
          <pc:docMk/>
          <pc:sldMk cId="3660763754" sldId="355"/>
        </pc:sldMkLst>
        <pc:spChg chg="add">
          <ac:chgData name="De La Morena, Alfonso J" userId="S::a_d426@txstate.edu::c90b2070-648c-4af0-935c-d2b62e66f9cf" providerId="AD" clId="Web-{50C29426-DAA9-E172-1F5F-2A9AA1A95071}" dt="2019-02-26T16:25:28.501" v="14"/>
          <ac:spMkLst>
            <pc:docMk/>
            <pc:sldMk cId="3660763754" sldId="355"/>
            <ac:spMk id="2" creationId="{6B7E811D-3B98-439D-9F08-411FD7CC9796}"/>
          </ac:spMkLst>
        </pc:spChg>
        <pc:spChg chg="add mod">
          <ac:chgData name="De La Morena, Alfonso J" userId="S::a_d426@txstate.edu::c90b2070-648c-4af0-935c-d2b62e66f9cf" providerId="AD" clId="Web-{50C29426-DAA9-E172-1F5F-2A9AA1A95071}" dt="2019-02-26T16:26:55.829" v="34" actId="1076"/>
          <ac:spMkLst>
            <pc:docMk/>
            <pc:sldMk cId="3660763754" sldId="355"/>
            <ac:spMk id="3" creationId="{100465F8-B90F-4572-8ACD-DD79E81B3940}"/>
          </ac:spMkLst>
        </pc:spChg>
        <pc:spChg chg="del mod">
          <ac:chgData name="De La Morena, Alfonso J" userId="S::a_d426@txstate.edu::c90b2070-648c-4af0-935c-d2b62e66f9cf" providerId="AD" clId="Web-{50C29426-DAA9-E172-1F5F-2A9AA1A95071}" dt="2019-02-26T16:26:34.063" v="21"/>
          <ac:spMkLst>
            <pc:docMk/>
            <pc:sldMk cId="3660763754" sldId="355"/>
            <ac:spMk id="7" creationId="{2C6B8AC8-FF3B-4BFB-AE44-1041F15EA22E}"/>
          </ac:spMkLst>
        </pc:spChg>
        <pc:picChg chg="mod">
          <ac:chgData name="De La Morena, Alfonso J" userId="S::a_d426@txstate.edu::c90b2070-648c-4af0-935c-d2b62e66f9cf" providerId="AD" clId="Web-{50C29426-DAA9-E172-1F5F-2A9AA1A95071}" dt="2019-02-26T16:25:38.516" v="17" actId="1076"/>
          <ac:picMkLst>
            <pc:docMk/>
            <pc:sldMk cId="3660763754" sldId="355"/>
            <ac:picMk id="4" creationId="{FAD63CBC-C12A-4677-9C0F-D8FC85B4EBF4}"/>
          </ac:picMkLst>
        </pc:picChg>
      </pc:sldChg>
    </pc:docChg>
  </pc:docChgLst>
  <pc:docChgLst>
    <pc:chgData name="De La Morena, Alfonso J" userId="S::a_d426@txstate.edu::c90b2070-648c-4af0-935c-d2b62e66f9cf" providerId="AD" clId="Web-{C667EF25-FB47-DE9D-3927-6B489A0FF0AF}"/>
    <pc:docChg chg="modSld">
      <pc:chgData name="De La Morena, Alfonso J" userId="S::a_d426@txstate.edu::c90b2070-648c-4af0-935c-d2b62e66f9cf" providerId="AD" clId="Web-{C667EF25-FB47-DE9D-3927-6B489A0FF0AF}" dt="2019-02-26T16:11:00.385" v="1" actId="1076"/>
      <pc:docMkLst>
        <pc:docMk/>
      </pc:docMkLst>
      <pc:sldChg chg="modSp">
        <pc:chgData name="De La Morena, Alfonso J" userId="S::a_d426@txstate.edu::c90b2070-648c-4af0-935c-d2b62e66f9cf" providerId="AD" clId="Web-{C667EF25-FB47-DE9D-3927-6B489A0FF0AF}" dt="2019-02-26T16:11:00.385" v="1" actId="1076"/>
        <pc:sldMkLst>
          <pc:docMk/>
          <pc:sldMk cId="2336074882" sldId="339"/>
        </pc:sldMkLst>
        <pc:picChg chg="mod">
          <ac:chgData name="De La Morena, Alfonso J" userId="S::a_d426@txstate.edu::c90b2070-648c-4af0-935c-d2b62e66f9cf" providerId="AD" clId="Web-{C667EF25-FB47-DE9D-3927-6B489A0FF0AF}" dt="2019-02-26T16:11:00.385" v="1" actId="1076"/>
          <ac:picMkLst>
            <pc:docMk/>
            <pc:sldMk cId="2336074882" sldId="339"/>
            <ac:picMk id="8" creationId="{B9C5975B-331C-4398-9312-CCC6764F8BC8}"/>
          </ac:picMkLst>
        </pc:picChg>
      </pc:sldChg>
    </pc:docChg>
  </pc:docChgLst>
  <pc:docChgLst>
    <pc:chgData name="De La Morena, Alfonso J" userId="S::a_d426@txstate.edu::c90b2070-648c-4af0-935c-d2b62e66f9cf" providerId="AD" clId="Web-{0DA26E9A-2E15-047A-6D9A-8AA4E54FEBE9}"/>
    <pc:docChg chg="modSld">
      <pc:chgData name="De La Morena, Alfonso J" userId="S::a_d426@txstate.edu::c90b2070-648c-4af0-935c-d2b62e66f9cf" providerId="AD" clId="Web-{0DA26E9A-2E15-047A-6D9A-8AA4E54FEBE9}" dt="2019-02-27T14:50:55.509" v="43"/>
      <pc:docMkLst>
        <pc:docMk/>
      </pc:docMkLst>
      <pc:sldChg chg="modSp">
        <pc:chgData name="De La Morena, Alfonso J" userId="S::a_d426@txstate.edu::c90b2070-648c-4af0-935c-d2b62e66f9cf" providerId="AD" clId="Web-{0DA26E9A-2E15-047A-6D9A-8AA4E54FEBE9}" dt="2019-02-27T14:50:04.681" v="36" actId="20577"/>
        <pc:sldMkLst>
          <pc:docMk/>
          <pc:sldMk cId="1543900178" sldId="336"/>
        </pc:sldMkLst>
        <pc:spChg chg="mod">
          <ac:chgData name="De La Morena, Alfonso J" userId="S::a_d426@txstate.edu::c90b2070-648c-4af0-935c-d2b62e66f9cf" providerId="AD" clId="Web-{0DA26E9A-2E15-047A-6D9A-8AA4E54FEBE9}" dt="2019-02-27T14:50:04.681" v="36" actId="20577"/>
          <ac:spMkLst>
            <pc:docMk/>
            <pc:sldMk cId="1543900178" sldId="336"/>
            <ac:spMk id="19" creationId="{815ADEC6-8C5A-4871-856F-788F9DF1CB83}"/>
          </ac:spMkLst>
        </pc:spChg>
      </pc:sldChg>
      <pc:sldChg chg="modSp">
        <pc:chgData name="De La Morena, Alfonso J" userId="S::a_d426@txstate.edu::c90b2070-648c-4af0-935c-d2b62e66f9cf" providerId="AD" clId="Web-{0DA26E9A-2E15-047A-6D9A-8AA4E54FEBE9}" dt="2019-02-27T14:50:55.509" v="43"/>
        <pc:sldMkLst>
          <pc:docMk/>
          <pc:sldMk cId="730225095" sldId="341"/>
        </pc:sldMkLst>
        <pc:graphicFrameChg chg="mod modGraphic">
          <ac:chgData name="De La Morena, Alfonso J" userId="S::a_d426@txstate.edu::c90b2070-648c-4af0-935c-d2b62e66f9cf" providerId="AD" clId="Web-{0DA26E9A-2E15-047A-6D9A-8AA4E54FEBE9}" dt="2019-02-27T14:50:55.509" v="43"/>
          <ac:graphicFrameMkLst>
            <pc:docMk/>
            <pc:sldMk cId="730225095" sldId="341"/>
            <ac:graphicFrameMk id="6" creationId="{CA86BE92-F956-5841-9A8B-73782F66FD5A}"/>
          </ac:graphicFrameMkLst>
        </pc:graphicFrameChg>
      </pc:sldChg>
    </pc:docChg>
  </pc:docChgLst>
  <pc:docChgLst>
    <pc:chgData name="De La Morena, Alfonso J" userId="S::a_d426@txstate.edu::c90b2070-648c-4af0-935c-d2b62e66f9cf" providerId="AD" clId="Web-{A5E9B85C-8042-4C37-C0EA-1D1C0FA80C28}"/>
    <pc:docChg chg="modSld">
      <pc:chgData name="De La Morena, Alfonso J" userId="S::a_d426@txstate.edu::c90b2070-648c-4af0-935c-d2b62e66f9cf" providerId="AD" clId="Web-{A5E9B85C-8042-4C37-C0EA-1D1C0FA80C28}" dt="2019-02-27T00:11:32.807" v="68" actId="20577"/>
      <pc:docMkLst>
        <pc:docMk/>
      </pc:docMkLst>
      <pc:sldChg chg="addSp delSp modSp">
        <pc:chgData name="De La Morena, Alfonso J" userId="S::a_d426@txstate.edu::c90b2070-648c-4af0-935c-d2b62e66f9cf" providerId="AD" clId="Web-{A5E9B85C-8042-4C37-C0EA-1D1C0FA80C28}" dt="2019-02-27T00:11:32.198" v="66" actId="20577"/>
        <pc:sldMkLst>
          <pc:docMk/>
          <pc:sldMk cId="834672757" sldId="348"/>
        </pc:sldMkLst>
        <pc:spChg chg="add del mod">
          <ac:chgData name="De La Morena, Alfonso J" userId="S::a_d426@txstate.edu::c90b2070-648c-4af0-935c-d2b62e66f9cf" providerId="AD" clId="Web-{A5E9B85C-8042-4C37-C0EA-1D1C0FA80C28}" dt="2019-02-27T00:11:32.198" v="66" actId="20577"/>
          <ac:spMkLst>
            <pc:docMk/>
            <pc:sldMk cId="834672757" sldId="348"/>
            <ac:spMk id="3" creationId="{4ADC57D1-4629-465A-AC2A-0D1A68FC6957}"/>
          </ac:spMkLst>
        </pc:spChg>
      </pc:sldChg>
      <pc:sldChg chg="modSp">
        <pc:chgData name="De La Morena, Alfonso J" userId="S::a_d426@txstate.edu::c90b2070-648c-4af0-935c-d2b62e66f9cf" providerId="AD" clId="Web-{A5E9B85C-8042-4C37-C0EA-1D1C0FA80C28}" dt="2019-02-27T00:09:56.542" v="23"/>
        <pc:sldMkLst>
          <pc:docMk/>
          <pc:sldMk cId="678182674" sldId="353"/>
        </pc:sldMkLst>
        <pc:graphicFrameChg chg="mod modGraphic">
          <ac:chgData name="De La Morena, Alfonso J" userId="S::a_d426@txstate.edu::c90b2070-648c-4af0-935c-d2b62e66f9cf" providerId="AD" clId="Web-{A5E9B85C-8042-4C37-C0EA-1D1C0FA80C28}" dt="2019-02-27T00:09:56.542" v="23"/>
          <ac:graphicFrameMkLst>
            <pc:docMk/>
            <pc:sldMk cId="678182674" sldId="353"/>
            <ac:graphicFrameMk id="3" creationId="{D6EB7DC6-926C-4888-A44C-AD4D6079B038}"/>
          </ac:graphicFrameMkLst>
        </pc:graphicFrameChg>
      </pc:sldChg>
    </pc:docChg>
  </pc:docChgLst>
  <pc:docChgLst>
    <pc:chgData name="De La Morena, Alfonso J" userId="S::a_d426@txstate.edu::c90b2070-648c-4af0-935c-d2b62e66f9cf" providerId="AD" clId="Web-{CFF68292-39C3-B5FE-F2C9-13F5DE1ACDD8}"/>
    <pc:docChg chg="modSld">
      <pc:chgData name="De La Morena, Alfonso J" userId="S::a_d426@txstate.edu::c90b2070-648c-4af0-935c-d2b62e66f9cf" providerId="AD" clId="Web-{CFF68292-39C3-B5FE-F2C9-13F5DE1ACDD8}" dt="2019-02-26T04:30:34.640" v="1" actId="1076"/>
      <pc:docMkLst>
        <pc:docMk/>
      </pc:docMkLst>
      <pc:sldChg chg="modSp">
        <pc:chgData name="De La Morena, Alfonso J" userId="S::a_d426@txstate.edu::c90b2070-648c-4af0-935c-d2b62e66f9cf" providerId="AD" clId="Web-{CFF68292-39C3-B5FE-F2C9-13F5DE1ACDD8}" dt="2019-02-26T04:30:34.640" v="1" actId="1076"/>
        <pc:sldMkLst>
          <pc:docMk/>
          <pc:sldMk cId="1261481589" sldId="351"/>
        </pc:sldMkLst>
        <pc:graphicFrameChg chg="mod">
          <ac:chgData name="De La Morena, Alfonso J" userId="S::a_d426@txstate.edu::c90b2070-648c-4af0-935c-d2b62e66f9cf" providerId="AD" clId="Web-{CFF68292-39C3-B5FE-F2C9-13F5DE1ACDD8}" dt="2019-02-26T04:30:34.640" v="1" actId="1076"/>
          <ac:graphicFrameMkLst>
            <pc:docMk/>
            <pc:sldMk cId="1261481589" sldId="351"/>
            <ac:graphicFrameMk id="7" creationId="{488926AB-AAE0-43A1-8D35-5AC1B98015FE}"/>
          </ac:graphicFrameMkLst>
        </pc:graphicFrameChg>
      </pc:sldChg>
    </pc:docChg>
  </pc:docChgLst>
  <pc:docChgLst>
    <pc:chgData name="Sghari, Mohamed M" userId="S::mms234@txstate.edu::908e8f8c-b55d-4031-9f62-6d5c73eb4a9b" providerId="AD" clId="Web-{E507D830-7780-4349-594E-3ABAEB1D03C2}"/>
    <pc:docChg chg="addSld modSld">
      <pc:chgData name="Sghari, Mohamed M" userId="S::mms234@txstate.edu::908e8f8c-b55d-4031-9f62-6d5c73eb4a9b" providerId="AD" clId="Web-{E507D830-7780-4349-594E-3ABAEB1D03C2}" dt="2019-02-26T04:47:11.763" v="53" actId="14100"/>
      <pc:docMkLst>
        <pc:docMk/>
      </pc:docMkLst>
      <pc:sldChg chg="addSp modSp mod setBg setClrOvrMap">
        <pc:chgData name="Sghari, Mohamed M" userId="S::mms234@txstate.edu::908e8f8c-b55d-4031-9f62-6d5c73eb4a9b" providerId="AD" clId="Web-{E507D830-7780-4349-594E-3ABAEB1D03C2}" dt="2019-02-26T04:41:53.433" v="24" actId="1076"/>
        <pc:sldMkLst>
          <pc:docMk/>
          <pc:sldMk cId="834672757" sldId="348"/>
        </pc:sldMkLst>
        <pc:spChg chg="mod">
          <ac:chgData name="Sghari, Mohamed M" userId="S::mms234@txstate.edu::908e8f8c-b55d-4031-9f62-6d5c73eb4a9b" providerId="AD" clId="Web-{E507D830-7780-4349-594E-3ABAEB1D03C2}" dt="2019-02-26T04:41:53.433" v="24" actId="1076"/>
          <ac:spMkLst>
            <pc:docMk/>
            <pc:sldMk cId="834672757" sldId="348"/>
            <ac:spMk id="16" creationId="{2395238E-CCBA-44BC-B53D-9CFDA95D7547}"/>
          </ac:spMkLst>
        </pc:spChg>
        <pc:picChg chg="mod ord">
          <ac:chgData name="Sghari, Mohamed M" userId="S::mms234@txstate.edu::908e8f8c-b55d-4031-9f62-6d5c73eb4a9b" providerId="AD" clId="Web-{E507D830-7780-4349-594E-3ABAEB1D03C2}" dt="2019-02-26T04:41:26.293" v="1"/>
          <ac:picMkLst>
            <pc:docMk/>
            <pc:sldMk cId="834672757" sldId="348"/>
            <ac:picMk id="23" creationId="{B8F30650-211A-4331-AAAA-5F1DB0968A17}"/>
          </ac:picMkLst>
        </pc:picChg>
        <pc:cxnChg chg="add">
          <ac:chgData name="Sghari, Mohamed M" userId="S::mms234@txstate.edu::908e8f8c-b55d-4031-9f62-6d5c73eb4a9b" providerId="AD" clId="Web-{E507D830-7780-4349-594E-3ABAEB1D03C2}" dt="2019-02-26T04:41:26.293" v="1"/>
          <ac:cxnSpMkLst>
            <pc:docMk/>
            <pc:sldMk cId="834672757" sldId="348"/>
            <ac:cxnSpMk id="28" creationId="{E126E481-B945-4179-BD79-05E96E9B29E1}"/>
          </ac:cxnSpMkLst>
        </pc:cxnChg>
      </pc:sldChg>
      <pc:sldChg chg="addSp delSp modSp new mod setBg">
        <pc:chgData name="Sghari, Mohamed M" userId="S::mms234@txstate.edu::908e8f8c-b55d-4031-9f62-6d5c73eb4a9b" providerId="AD" clId="Web-{E507D830-7780-4349-594E-3ABAEB1D03C2}" dt="2019-02-26T04:47:11.763" v="53" actId="14100"/>
        <pc:sldMkLst>
          <pc:docMk/>
          <pc:sldMk cId="3660763754" sldId="355"/>
        </pc:sldMkLst>
        <pc:spChg chg="del">
          <ac:chgData name="Sghari, Mohamed M" userId="S::mms234@txstate.edu::908e8f8c-b55d-4031-9f62-6d5c73eb4a9b" providerId="AD" clId="Web-{E507D830-7780-4349-594E-3ABAEB1D03C2}" dt="2019-02-26T04:45:22.825" v="27"/>
          <ac:spMkLst>
            <pc:docMk/>
            <pc:sldMk cId="3660763754" sldId="355"/>
            <ac:spMk id="2" creationId="{83D6C41F-6779-4544-B70B-B71E2E8EB747}"/>
          </ac:spMkLst>
        </pc:spChg>
        <pc:spChg chg="del">
          <ac:chgData name="Sghari, Mohamed M" userId="S::mms234@txstate.edu::908e8f8c-b55d-4031-9f62-6d5c73eb4a9b" providerId="AD" clId="Web-{E507D830-7780-4349-594E-3ABAEB1D03C2}" dt="2019-02-26T04:45:10.450" v="26"/>
          <ac:spMkLst>
            <pc:docMk/>
            <pc:sldMk cId="3660763754" sldId="355"/>
            <ac:spMk id="3" creationId="{F05CAC11-3DBE-457F-BCA2-6479B2DC7B3E}"/>
          </ac:spMkLst>
        </pc:spChg>
        <pc:spChg chg="add">
          <ac:chgData name="Sghari, Mohamed M" userId="S::mms234@txstate.edu::908e8f8c-b55d-4031-9f62-6d5c73eb4a9b" providerId="AD" clId="Web-{E507D830-7780-4349-594E-3ABAEB1D03C2}" dt="2019-02-26T04:45:54.856" v="28"/>
          <ac:spMkLst>
            <pc:docMk/>
            <pc:sldMk cId="3660763754" sldId="355"/>
            <ac:spMk id="6" creationId="{ECC9E37F-C490-473D-9F2A-D20D52CD0C83}"/>
          </ac:spMkLst>
        </pc:spChg>
        <pc:spChg chg="add mod">
          <ac:chgData name="Sghari, Mohamed M" userId="S::mms234@txstate.edu::908e8f8c-b55d-4031-9f62-6d5c73eb4a9b" providerId="AD" clId="Web-{E507D830-7780-4349-594E-3ABAEB1D03C2}" dt="2019-02-26T04:46:55.122" v="49" actId="20577"/>
          <ac:spMkLst>
            <pc:docMk/>
            <pc:sldMk cId="3660763754" sldId="355"/>
            <ac:spMk id="7" creationId="{2C6B8AC8-FF3B-4BFB-AE44-1041F15EA22E}"/>
          </ac:spMkLst>
        </pc:spChg>
        <pc:picChg chg="add mod ord">
          <ac:chgData name="Sghari, Mohamed M" userId="S::mms234@txstate.edu::908e8f8c-b55d-4031-9f62-6d5c73eb4a9b" providerId="AD" clId="Web-{E507D830-7780-4349-594E-3ABAEB1D03C2}" dt="2019-02-26T04:47:11.763" v="53" actId="14100"/>
          <ac:picMkLst>
            <pc:docMk/>
            <pc:sldMk cId="3660763754" sldId="355"/>
            <ac:picMk id="4" creationId="{FAD63CBC-C12A-4677-9C0F-D8FC85B4EBF4}"/>
          </ac:picMkLst>
        </pc:picChg>
      </pc:sldChg>
    </pc:docChg>
  </pc:docChgLst>
  <pc:docChgLst>
    <pc:chgData name="De La Morena, Alfonso J" userId="S::a_d426@txstate.edu::c90b2070-648c-4af0-935c-d2b62e66f9cf" providerId="AD" clId="Web-{4E49D2D1-A0F9-289B-6825-317618929B57}"/>
    <pc:docChg chg="modSld">
      <pc:chgData name="De La Morena, Alfonso J" userId="S::a_d426@txstate.edu::c90b2070-648c-4af0-935c-d2b62e66f9cf" providerId="AD" clId="Web-{4E49D2D1-A0F9-289B-6825-317618929B57}" dt="2019-02-25T16:08:16.532" v="1" actId="14100"/>
      <pc:docMkLst>
        <pc:docMk/>
      </pc:docMkLst>
      <pc:sldChg chg="modSp">
        <pc:chgData name="De La Morena, Alfonso J" userId="S::a_d426@txstate.edu::c90b2070-648c-4af0-935c-d2b62e66f9cf" providerId="AD" clId="Web-{4E49D2D1-A0F9-289B-6825-317618929B57}" dt="2019-02-25T16:08:16.532" v="1" actId="14100"/>
        <pc:sldMkLst>
          <pc:docMk/>
          <pc:sldMk cId="2402884834" sldId="346"/>
        </pc:sldMkLst>
        <pc:picChg chg="mod">
          <ac:chgData name="De La Morena, Alfonso J" userId="S::a_d426@txstate.edu::c90b2070-648c-4af0-935c-d2b62e66f9cf" providerId="AD" clId="Web-{4E49D2D1-A0F9-289B-6825-317618929B57}" dt="2019-02-25T16:08:16.532" v="1" actId="14100"/>
          <ac:picMkLst>
            <pc:docMk/>
            <pc:sldMk cId="2402884834" sldId="346"/>
            <ac:picMk id="6" creationId="{D522FDA3-1D47-44CC-9626-F9E55C53F385}"/>
          </ac:picMkLst>
        </pc:picChg>
      </pc:sldChg>
    </pc:docChg>
  </pc:docChgLst>
  <pc:docChgLst>
    <pc:chgData name="De La Morena, Alfonso J" userId="c90b2070-648c-4af0-935c-d2b62e66f9cf" providerId="ADAL" clId="{7AA11DB0-C1C6-434E-B9C7-2AD1D66DA89F}"/>
    <pc:docChg chg="undo redo custSel mod addSld delSld modSld sldOrd">
      <pc:chgData name="De La Morena, Alfonso J" userId="c90b2070-648c-4af0-935c-d2b62e66f9cf" providerId="ADAL" clId="{7AA11DB0-C1C6-434E-B9C7-2AD1D66DA89F}" dt="2019-02-26T04:43:44.055" v="2308"/>
      <pc:docMkLst>
        <pc:docMk/>
      </pc:docMkLst>
      <pc:sldChg chg="addSp delSp modSp add del">
        <pc:chgData name="De La Morena, Alfonso J" userId="c90b2070-648c-4af0-935c-d2b62e66f9cf" providerId="ADAL" clId="{7AA11DB0-C1C6-434E-B9C7-2AD1D66DA89F}" dt="2019-02-26T04:03:00.992" v="2150" actId="1076"/>
        <pc:sldMkLst>
          <pc:docMk/>
          <pc:sldMk cId="2097180870" sldId="278"/>
        </pc:sldMkLst>
        <pc:spChg chg="add mod">
          <ac:chgData name="De La Morena, Alfonso J" userId="c90b2070-648c-4af0-935c-d2b62e66f9cf" providerId="ADAL" clId="{7AA11DB0-C1C6-434E-B9C7-2AD1D66DA89F}" dt="2019-02-26T04:03:00.992" v="2150" actId="1076"/>
          <ac:spMkLst>
            <pc:docMk/>
            <pc:sldMk cId="2097180870" sldId="278"/>
            <ac:spMk id="12" creationId="{1B9FACF4-6F72-40EA-A568-5D954CC70702}"/>
          </ac:spMkLst>
        </pc:spChg>
        <pc:graphicFrameChg chg="add del modGraphic">
          <ac:chgData name="De La Morena, Alfonso J" userId="c90b2070-648c-4af0-935c-d2b62e66f9cf" providerId="ADAL" clId="{7AA11DB0-C1C6-434E-B9C7-2AD1D66DA89F}" dt="2019-02-26T03:44:42.762" v="1348" actId="478"/>
          <ac:graphicFrameMkLst>
            <pc:docMk/>
            <pc:sldMk cId="2097180870" sldId="278"/>
            <ac:graphicFrameMk id="7" creationId="{A3DD9BE3-8F38-4100-ABE0-3F6F485F8C9E}"/>
          </ac:graphicFrameMkLst>
        </pc:graphicFrameChg>
      </pc:sldChg>
      <pc:sldChg chg="addSp modSp add ord">
        <pc:chgData name="De La Morena, Alfonso J" userId="c90b2070-648c-4af0-935c-d2b62e66f9cf" providerId="ADAL" clId="{7AA11DB0-C1C6-434E-B9C7-2AD1D66DA89F}" dt="2019-02-26T04:14:09.345" v="2283" actId="207"/>
        <pc:sldMkLst>
          <pc:docMk/>
          <pc:sldMk cId="775622495" sldId="303"/>
        </pc:sldMkLst>
        <pc:spChg chg="mod">
          <ac:chgData name="De La Morena, Alfonso J" userId="c90b2070-648c-4af0-935c-d2b62e66f9cf" providerId="ADAL" clId="{7AA11DB0-C1C6-434E-B9C7-2AD1D66DA89F}" dt="2019-02-26T04:11:19.456" v="2255" actId="1076"/>
          <ac:spMkLst>
            <pc:docMk/>
            <pc:sldMk cId="775622495" sldId="303"/>
            <ac:spMk id="2" creationId="{5BA01520-E541-45DF-9931-22D48CB33440}"/>
          </ac:spMkLst>
        </pc:spChg>
        <pc:spChg chg="add mod">
          <ac:chgData name="De La Morena, Alfonso J" userId="c90b2070-648c-4af0-935c-d2b62e66f9cf" providerId="ADAL" clId="{7AA11DB0-C1C6-434E-B9C7-2AD1D66DA89F}" dt="2019-02-26T04:10:20.295" v="2245" actId="207"/>
          <ac:spMkLst>
            <pc:docMk/>
            <pc:sldMk cId="775622495" sldId="303"/>
            <ac:spMk id="8" creationId="{F27E36DD-B3CD-49C6-B627-93C40C472926}"/>
          </ac:spMkLst>
        </pc:spChg>
        <pc:graphicFrameChg chg="mod modGraphic">
          <ac:chgData name="De La Morena, Alfonso J" userId="c90b2070-648c-4af0-935c-d2b62e66f9cf" providerId="ADAL" clId="{7AA11DB0-C1C6-434E-B9C7-2AD1D66DA89F}" dt="2019-02-26T04:14:09.345" v="2283" actId="207"/>
          <ac:graphicFrameMkLst>
            <pc:docMk/>
            <pc:sldMk cId="775622495" sldId="303"/>
            <ac:graphicFrameMk id="7" creationId="{DFC7B820-9894-41DF-A78F-AE24B1562ACD}"/>
          </ac:graphicFrameMkLst>
        </pc:graphicFrameChg>
        <pc:picChg chg="mod">
          <ac:chgData name="De La Morena, Alfonso J" userId="c90b2070-648c-4af0-935c-d2b62e66f9cf" providerId="ADAL" clId="{7AA11DB0-C1C6-434E-B9C7-2AD1D66DA89F}" dt="2019-02-26T04:11:48.126" v="2262" actId="1076"/>
          <ac:picMkLst>
            <pc:docMk/>
            <pc:sldMk cId="775622495" sldId="303"/>
            <ac:picMk id="4" creationId="{A3DD63FB-4E03-4AA8-823F-DB9F40F205BA}"/>
          </ac:picMkLst>
        </pc:picChg>
        <pc:picChg chg="mod">
          <ac:chgData name="De La Morena, Alfonso J" userId="c90b2070-648c-4af0-935c-d2b62e66f9cf" providerId="ADAL" clId="{7AA11DB0-C1C6-434E-B9C7-2AD1D66DA89F}" dt="2019-02-26T04:11:46.258" v="2261" actId="1076"/>
          <ac:picMkLst>
            <pc:docMk/>
            <pc:sldMk cId="775622495" sldId="303"/>
            <ac:picMk id="5" creationId="{2518BBA9-D16B-45A4-940C-29FDD282A8DC}"/>
          </ac:picMkLst>
        </pc:picChg>
        <pc:cxnChg chg="mod">
          <ac:chgData name="De La Morena, Alfonso J" userId="c90b2070-648c-4af0-935c-d2b62e66f9cf" providerId="ADAL" clId="{7AA11DB0-C1C6-434E-B9C7-2AD1D66DA89F}" dt="2019-02-26T04:11:42.453" v="2260" actId="1076"/>
          <ac:cxnSpMkLst>
            <pc:docMk/>
            <pc:sldMk cId="775622495" sldId="303"/>
            <ac:cxnSpMk id="6" creationId="{9609FD4B-635D-4A6E-AB71-2EA5E64B6689}"/>
          </ac:cxnSpMkLst>
        </pc:cxnChg>
      </pc:sldChg>
      <pc:sldChg chg="add del setBg">
        <pc:chgData name="De La Morena, Alfonso J" userId="c90b2070-648c-4af0-935c-d2b62e66f9cf" providerId="ADAL" clId="{7AA11DB0-C1C6-434E-B9C7-2AD1D66DA89F}" dt="2019-02-26T02:41:17.959" v="8" actId="2696"/>
        <pc:sldMkLst>
          <pc:docMk/>
          <pc:sldMk cId="504716382" sldId="309"/>
        </pc:sldMkLst>
      </pc:sldChg>
      <pc:sldChg chg="add del">
        <pc:chgData name="De La Morena, Alfonso J" userId="c90b2070-648c-4af0-935c-d2b62e66f9cf" providerId="ADAL" clId="{7AA11DB0-C1C6-434E-B9C7-2AD1D66DA89F}" dt="2019-02-26T03:08:33.026" v="237" actId="2696"/>
        <pc:sldMkLst>
          <pc:docMk/>
          <pc:sldMk cId="3058316711" sldId="310"/>
        </pc:sldMkLst>
      </pc:sldChg>
      <pc:sldChg chg="add del">
        <pc:chgData name="De La Morena, Alfonso J" userId="c90b2070-648c-4af0-935c-d2b62e66f9cf" providerId="ADAL" clId="{7AA11DB0-C1C6-434E-B9C7-2AD1D66DA89F}" dt="2019-02-26T03:08:27.338" v="236" actId="2696"/>
        <pc:sldMkLst>
          <pc:docMk/>
          <pc:sldMk cId="848915744" sldId="311"/>
        </pc:sldMkLst>
      </pc:sldChg>
      <pc:sldChg chg="addSp delSp modSp add del">
        <pc:chgData name="De La Morena, Alfonso J" userId="c90b2070-648c-4af0-935c-d2b62e66f9cf" providerId="ADAL" clId="{7AA11DB0-C1C6-434E-B9C7-2AD1D66DA89F}" dt="2019-02-26T04:02:49.021" v="2145" actId="478"/>
        <pc:sldMkLst>
          <pc:docMk/>
          <pc:sldMk cId="1916059764" sldId="312"/>
        </pc:sldMkLst>
        <pc:spChg chg="add del mod">
          <ac:chgData name="De La Morena, Alfonso J" userId="c90b2070-648c-4af0-935c-d2b62e66f9cf" providerId="ADAL" clId="{7AA11DB0-C1C6-434E-B9C7-2AD1D66DA89F}" dt="2019-02-26T04:02:49.021" v="2145" actId="478"/>
          <ac:spMkLst>
            <pc:docMk/>
            <pc:sldMk cId="1916059764" sldId="312"/>
            <ac:spMk id="39" creationId="{B3376635-42E7-45CE-8128-6616AB8BC659}"/>
          </ac:spMkLst>
        </pc:spChg>
      </pc:sldChg>
      <pc:sldChg chg="modSp add del">
        <pc:chgData name="De La Morena, Alfonso J" userId="c90b2070-648c-4af0-935c-d2b62e66f9cf" providerId="ADAL" clId="{7AA11DB0-C1C6-434E-B9C7-2AD1D66DA89F}" dt="2019-02-26T03:08:45.396" v="240" actId="2696"/>
        <pc:sldMkLst>
          <pc:docMk/>
          <pc:sldMk cId="3580283556" sldId="313"/>
        </pc:sldMkLst>
        <pc:spChg chg="mod">
          <ac:chgData name="De La Morena, Alfonso J" userId="c90b2070-648c-4af0-935c-d2b62e66f9cf" providerId="ADAL" clId="{7AA11DB0-C1C6-434E-B9C7-2AD1D66DA89F}" dt="2019-02-26T02:40:39.975" v="7" actId="1076"/>
          <ac:spMkLst>
            <pc:docMk/>
            <pc:sldMk cId="3580283556" sldId="313"/>
            <ac:spMk id="2" creationId="{CE60D55A-9EEB-43CB-9F27-0766E2947A74}"/>
          </ac:spMkLst>
        </pc:spChg>
      </pc:sldChg>
      <pc:sldChg chg="modSp">
        <pc:chgData name="De La Morena, Alfonso J" userId="c90b2070-648c-4af0-935c-d2b62e66f9cf" providerId="ADAL" clId="{7AA11DB0-C1C6-434E-B9C7-2AD1D66DA89F}" dt="2019-02-26T03:31:15.792" v="1151" actId="20577"/>
        <pc:sldMkLst>
          <pc:docMk/>
          <pc:sldMk cId="1386674532" sldId="324"/>
        </pc:sldMkLst>
        <pc:graphicFrameChg chg="mod modGraphic">
          <ac:chgData name="De La Morena, Alfonso J" userId="c90b2070-648c-4af0-935c-d2b62e66f9cf" providerId="ADAL" clId="{7AA11DB0-C1C6-434E-B9C7-2AD1D66DA89F}" dt="2019-02-26T03:31:15.792" v="1151" actId="20577"/>
          <ac:graphicFrameMkLst>
            <pc:docMk/>
            <pc:sldMk cId="1386674532" sldId="324"/>
            <ac:graphicFrameMk id="6" creationId="{CA86BE92-F956-5841-9A8B-73782F66FD5A}"/>
          </ac:graphicFrameMkLst>
        </pc:graphicFrameChg>
      </pc:sldChg>
      <pc:sldChg chg="del">
        <pc:chgData name="De La Morena, Alfonso J" userId="c90b2070-648c-4af0-935c-d2b62e66f9cf" providerId="ADAL" clId="{7AA11DB0-C1C6-434E-B9C7-2AD1D66DA89F}" dt="2019-02-26T03:36:01.983" v="1218" actId="2696"/>
        <pc:sldMkLst>
          <pc:docMk/>
          <pc:sldMk cId="903920201" sldId="331"/>
        </pc:sldMkLst>
      </pc:sldChg>
      <pc:sldChg chg="modSp">
        <pc:chgData name="De La Morena, Alfonso J" userId="c90b2070-648c-4af0-935c-d2b62e66f9cf" providerId="ADAL" clId="{7AA11DB0-C1C6-434E-B9C7-2AD1D66DA89F}" dt="2019-02-26T03:33:32.551" v="1162" actId="20577"/>
        <pc:sldMkLst>
          <pc:docMk/>
          <pc:sldMk cId="3754817533" sldId="334"/>
        </pc:sldMkLst>
        <pc:spChg chg="mod">
          <ac:chgData name="De La Morena, Alfonso J" userId="c90b2070-648c-4af0-935c-d2b62e66f9cf" providerId="ADAL" clId="{7AA11DB0-C1C6-434E-B9C7-2AD1D66DA89F}" dt="2019-02-26T03:33:32.551" v="1162" actId="20577"/>
          <ac:spMkLst>
            <pc:docMk/>
            <pc:sldMk cId="3754817533" sldId="334"/>
            <ac:spMk id="12" creationId="{51C0645B-9DEA-45AD-8850-E3FEF7C86802}"/>
          </ac:spMkLst>
        </pc:spChg>
      </pc:sldChg>
      <pc:sldChg chg="modSp">
        <pc:chgData name="De La Morena, Alfonso J" userId="c90b2070-648c-4af0-935c-d2b62e66f9cf" providerId="ADAL" clId="{7AA11DB0-C1C6-434E-B9C7-2AD1D66DA89F}" dt="2019-02-26T03:27:56.038" v="1144" actId="20577"/>
        <pc:sldMkLst>
          <pc:docMk/>
          <pc:sldMk cId="386562164" sldId="337"/>
        </pc:sldMkLst>
        <pc:graphicFrameChg chg="mod modGraphic">
          <ac:chgData name="De La Morena, Alfonso J" userId="c90b2070-648c-4af0-935c-d2b62e66f9cf" providerId="ADAL" clId="{7AA11DB0-C1C6-434E-B9C7-2AD1D66DA89F}" dt="2019-02-26T03:27:56.038" v="1144" actId="20577"/>
          <ac:graphicFrameMkLst>
            <pc:docMk/>
            <pc:sldMk cId="386562164" sldId="337"/>
            <ac:graphicFrameMk id="6" creationId="{CA86BE92-F956-5841-9A8B-73782F66FD5A}"/>
          </ac:graphicFrameMkLst>
        </pc:graphicFrameChg>
      </pc:sldChg>
      <pc:sldChg chg="add del">
        <pc:chgData name="De La Morena, Alfonso J" userId="c90b2070-648c-4af0-935c-d2b62e66f9cf" providerId="ADAL" clId="{7AA11DB0-C1C6-434E-B9C7-2AD1D66DA89F}" dt="2019-02-26T04:15:39.045" v="2285" actId="2696"/>
        <pc:sldMkLst>
          <pc:docMk/>
          <pc:sldMk cId="387735920" sldId="338"/>
        </pc:sldMkLst>
      </pc:sldChg>
      <pc:sldChg chg="del">
        <pc:chgData name="De La Morena, Alfonso J" userId="c90b2070-648c-4af0-935c-d2b62e66f9cf" providerId="ADAL" clId="{7AA11DB0-C1C6-434E-B9C7-2AD1D66DA89F}" dt="2019-02-26T02:47:40.785" v="148" actId="2696"/>
        <pc:sldMkLst>
          <pc:docMk/>
          <pc:sldMk cId="1728529170" sldId="340"/>
        </pc:sldMkLst>
      </pc:sldChg>
      <pc:sldChg chg="modSp">
        <pc:chgData name="De La Morena, Alfonso J" userId="c90b2070-648c-4af0-935c-d2b62e66f9cf" providerId="ADAL" clId="{7AA11DB0-C1C6-434E-B9C7-2AD1D66DA89F}" dt="2019-02-26T04:00:41.408" v="2133" actId="20577"/>
        <pc:sldMkLst>
          <pc:docMk/>
          <pc:sldMk cId="730225095" sldId="341"/>
        </pc:sldMkLst>
        <pc:graphicFrameChg chg="mod modGraphic">
          <ac:chgData name="De La Morena, Alfonso J" userId="c90b2070-648c-4af0-935c-d2b62e66f9cf" providerId="ADAL" clId="{7AA11DB0-C1C6-434E-B9C7-2AD1D66DA89F}" dt="2019-02-26T04:00:41.408" v="2133" actId="20577"/>
          <ac:graphicFrameMkLst>
            <pc:docMk/>
            <pc:sldMk cId="730225095" sldId="341"/>
            <ac:graphicFrameMk id="6" creationId="{CA86BE92-F956-5841-9A8B-73782F66FD5A}"/>
          </ac:graphicFrameMkLst>
        </pc:graphicFrameChg>
      </pc:sldChg>
      <pc:sldChg chg="addSp delSp modSp">
        <pc:chgData name="De La Morena, Alfonso J" userId="c90b2070-648c-4af0-935c-d2b62e66f9cf" providerId="ADAL" clId="{7AA11DB0-C1C6-434E-B9C7-2AD1D66DA89F}" dt="2019-02-26T02:49:24.815" v="160" actId="1076"/>
        <pc:sldMkLst>
          <pc:docMk/>
          <pc:sldMk cId="905053383" sldId="342"/>
        </pc:sldMkLst>
        <pc:picChg chg="add mod ord">
          <ac:chgData name="De La Morena, Alfonso J" userId="c90b2070-648c-4af0-935c-d2b62e66f9cf" providerId="ADAL" clId="{7AA11DB0-C1C6-434E-B9C7-2AD1D66DA89F}" dt="2019-02-26T02:49:24.815" v="160" actId="1076"/>
          <ac:picMkLst>
            <pc:docMk/>
            <pc:sldMk cId="905053383" sldId="342"/>
            <ac:picMk id="3" creationId="{E455274D-150F-4D33-84EB-16C206A28D8F}"/>
          </ac:picMkLst>
        </pc:picChg>
        <pc:picChg chg="del">
          <ac:chgData name="De La Morena, Alfonso J" userId="c90b2070-648c-4af0-935c-d2b62e66f9cf" providerId="ADAL" clId="{7AA11DB0-C1C6-434E-B9C7-2AD1D66DA89F}" dt="2019-02-26T02:48:43.018" v="149" actId="478"/>
          <ac:picMkLst>
            <pc:docMk/>
            <pc:sldMk cId="905053383" sldId="342"/>
            <ac:picMk id="13" creationId="{23A2B096-8220-4AE6-A308-1959F60205DA}"/>
          </ac:picMkLst>
        </pc:picChg>
      </pc:sldChg>
      <pc:sldChg chg="addSp delSp modSp">
        <pc:chgData name="De La Morena, Alfonso J" userId="c90b2070-648c-4af0-935c-d2b62e66f9cf" providerId="ADAL" clId="{7AA11DB0-C1C6-434E-B9C7-2AD1D66DA89F}" dt="2019-02-26T03:14:23.303" v="247" actId="1076"/>
        <pc:sldMkLst>
          <pc:docMk/>
          <pc:sldMk cId="4250269960" sldId="343"/>
        </pc:sldMkLst>
        <pc:picChg chg="add mod">
          <ac:chgData name="De La Morena, Alfonso J" userId="c90b2070-648c-4af0-935c-d2b62e66f9cf" providerId="ADAL" clId="{7AA11DB0-C1C6-434E-B9C7-2AD1D66DA89F}" dt="2019-02-26T03:14:23.303" v="247" actId="1076"/>
          <ac:picMkLst>
            <pc:docMk/>
            <pc:sldMk cId="4250269960" sldId="343"/>
            <ac:picMk id="3" creationId="{E6CBE2D4-ED4B-4A3C-8210-BADD3649D75E}"/>
          </ac:picMkLst>
        </pc:picChg>
        <pc:picChg chg="del">
          <ac:chgData name="De La Morena, Alfonso J" userId="c90b2070-648c-4af0-935c-d2b62e66f9cf" providerId="ADAL" clId="{7AA11DB0-C1C6-434E-B9C7-2AD1D66DA89F}" dt="2019-02-26T02:48:46.291" v="151" actId="478"/>
          <ac:picMkLst>
            <pc:docMk/>
            <pc:sldMk cId="4250269960" sldId="343"/>
            <ac:picMk id="6" creationId="{B52C5BA1-1035-47DE-ADD0-80A177A2CEAE}"/>
          </ac:picMkLst>
        </pc:picChg>
        <pc:picChg chg="del">
          <ac:chgData name="De La Morena, Alfonso J" userId="c90b2070-648c-4af0-935c-d2b62e66f9cf" providerId="ADAL" clId="{7AA11DB0-C1C6-434E-B9C7-2AD1D66DA89F}" dt="2019-02-26T02:48:46.974" v="152" actId="478"/>
          <ac:picMkLst>
            <pc:docMk/>
            <pc:sldMk cId="4250269960" sldId="343"/>
            <ac:picMk id="8" creationId="{79A7735B-889D-4AD4-9D88-3F40D8824185}"/>
          </ac:picMkLst>
        </pc:picChg>
      </pc:sldChg>
      <pc:sldChg chg="addSp delSp modSp">
        <pc:chgData name="De La Morena, Alfonso J" userId="c90b2070-648c-4af0-935c-d2b62e66f9cf" providerId="ADAL" clId="{7AA11DB0-C1C6-434E-B9C7-2AD1D66DA89F}" dt="2019-02-26T02:51:36.872" v="167" actId="1076"/>
        <pc:sldMkLst>
          <pc:docMk/>
          <pc:sldMk cId="1757962199" sldId="344"/>
        </pc:sldMkLst>
        <pc:picChg chg="add mod">
          <ac:chgData name="De La Morena, Alfonso J" userId="c90b2070-648c-4af0-935c-d2b62e66f9cf" providerId="ADAL" clId="{7AA11DB0-C1C6-434E-B9C7-2AD1D66DA89F}" dt="2019-02-26T02:51:36.872" v="167" actId="1076"/>
          <ac:picMkLst>
            <pc:docMk/>
            <pc:sldMk cId="1757962199" sldId="344"/>
            <ac:picMk id="3" creationId="{ADFCA1D8-A577-4D00-B5E5-FF16DCFF693A}"/>
          </ac:picMkLst>
        </pc:picChg>
        <pc:picChg chg="del">
          <ac:chgData name="De La Morena, Alfonso J" userId="c90b2070-648c-4af0-935c-d2b62e66f9cf" providerId="ADAL" clId="{7AA11DB0-C1C6-434E-B9C7-2AD1D66DA89F}" dt="2019-02-26T02:48:44.513" v="150" actId="478"/>
          <ac:picMkLst>
            <pc:docMk/>
            <pc:sldMk cId="1757962199" sldId="344"/>
            <ac:picMk id="6" creationId="{64AC93D2-CDC7-404D-8DBD-80DEFA8F9297}"/>
          </ac:picMkLst>
        </pc:picChg>
        <pc:picChg chg="add del">
          <ac:chgData name="De La Morena, Alfonso J" userId="c90b2070-648c-4af0-935c-d2b62e66f9cf" providerId="ADAL" clId="{7AA11DB0-C1C6-434E-B9C7-2AD1D66DA89F}" dt="2019-02-26T02:49:38.954" v="162" actId="478"/>
          <ac:picMkLst>
            <pc:docMk/>
            <pc:sldMk cId="1757962199" sldId="344"/>
            <ac:picMk id="8" creationId="{AF871CCD-BA7B-4BD3-B2E1-1F6E2440DC8E}"/>
          </ac:picMkLst>
        </pc:picChg>
      </pc:sldChg>
      <pc:sldChg chg="modSp">
        <pc:chgData name="De La Morena, Alfonso J" userId="c90b2070-648c-4af0-935c-d2b62e66f9cf" providerId="ADAL" clId="{7AA11DB0-C1C6-434E-B9C7-2AD1D66DA89F}" dt="2019-02-26T02:46:43.101" v="142" actId="207"/>
        <pc:sldMkLst>
          <pc:docMk/>
          <pc:sldMk cId="608799356" sldId="345"/>
        </pc:sldMkLst>
        <pc:spChg chg="mod">
          <ac:chgData name="De La Morena, Alfonso J" userId="c90b2070-648c-4af0-935c-d2b62e66f9cf" providerId="ADAL" clId="{7AA11DB0-C1C6-434E-B9C7-2AD1D66DA89F}" dt="2019-02-26T02:46:43.101" v="142" actId="207"/>
          <ac:spMkLst>
            <pc:docMk/>
            <pc:sldMk cId="608799356" sldId="345"/>
            <ac:spMk id="7" creationId="{89CA720D-628E-4FC4-B32D-0689973B34D5}"/>
          </ac:spMkLst>
        </pc:spChg>
      </pc:sldChg>
      <pc:sldChg chg="del">
        <pc:chgData name="De La Morena, Alfonso J" userId="c90b2070-648c-4af0-935c-d2b62e66f9cf" providerId="ADAL" clId="{7AA11DB0-C1C6-434E-B9C7-2AD1D66DA89F}" dt="2019-02-26T03:46:40.001" v="1360" actId="2696"/>
        <pc:sldMkLst>
          <pc:docMk/>
          <pc:sldMk cId="837716632" sldId="347"/>
        </pc:sldMkLst>
      </pc:sldChg>
      <pc:sldChg chg="addSp delSp modSp add mod setBg">
        <pc:chgData name="De La Morena, Alfonso J" userId="c90b2070-648c-4af0-935c-d2b62e66f9cf" providerId="ADAL" clId="{7AA11DB0-C1C6-434E-B9C7-2AD1D66DA89F}" dt="2019-02-26T04:02:48.329" v="2143" actId="478"/>
        <pc:sldMkLst>
          <pc:docMk/>
          <pc:sldMk cId="834672757" sldId="348"/>
        </pc:sldMkLst>
        <pc:spChg chg="del mod">
          <ac:chgData name="De La Morena, Alfonso J" userId="c90b2070-648c-4af0-935c-d2b62e66f9cf" providerId="ADAL" clId="{7AA11DB0-C1C6-434E-B9C7-2AD1D66DA89F}" dt="2019-02-26T02:56:03.735" v="172" actId="478"/>
          <ac:spMkLst>
            <pc:docMk/>
            <pc:sldMk cId="834672757" sldId="348"/>
            <ac:spMk id="2" creationId="{188B1BD4-9982-49DE-AC72-74ECE3E3669B}"/>
          </ac:spMkLst>
        </pc:spChg>
        <pc:spChg chg="del">
          <ac:chgData name="De La Morena, Alfonso J" userId="c90b2070-648c-4af0-935c-d2b62e66f9cf" providerId="ADAL" clId="{7AA11DB0-C1C6-434E-B9C7-2AD1D66DA89F}" dt="2019-02-26T02:56:00.201" v="169"/>
          <ac:spMkLst>
            <pc:docMk/>
            <pc:sldMk cId="834672757" sldId="348"/>
            <ac:spMk id="3" creationId="{F240FD39-D807-40E4-AA6C-9C60373C8926}"/>
          </ac:spMkLst>
        </pc:spChg>
        <pc:spChg chg="add del mod">
          <ac:chgData name="De La Morena, Alfonso J" userId="c90b2070-648c-4af0-935c-d2b62e66f9cf" providerId="ADAL" clId="{7AA11DB0-C1C6-434E-B9C7-2AD1D66DA89F}" dt="2019-02-26T02:59:42.757" v="186"/>
          <ac:spMkLst>
            <pc:docMk/>
            <pc:sldMk cId="834672757" sldId="348"/>
            <ac:spMk id="7" creationId="{8D988CEA-D2BC-46BB-A6DD-44923845BF1B}"/>
          </ac:spMkLst>
        </pc:spChg>
        <pc:spChg chg="add del">
          <ac:chgData name="De La Morena, Alfonso J" userId="c90b2070-648c-4af0-935c-d2b62e66f9cf" providerId="ADAL" clId="{7AA11DB0-C1C6-434E-B9C7-2AD1D66DA89F}" dt="2019-02-26T02:59:47.266" v="192" actId="26606"/>
          <ac:spMkLst>
            <pc:docMk/>
            <pc:sldMk cId="834672757" sldId="348"/>
            <ac:spMk id="14" creationId="{110D3F39-60AB-4D5D-8257-70EE1EF6D913}"/>
          </ac:spMkLst>
        </pc:spChg>
        <pc:spChg chg="add del mod">
          <ac:chgData name="De La Morena, Alfonso J" userId="c90b2070-648c-4af0-935c-d2b62e66f9cf" providerId="ADAL" clId="{7AA11DB0-C1C6-434E-B9C7-2AD1D66DA89F}" dt="2019-02-26T04:02:48.329" v="2143" actId="478"/>
          <ac:spMkLst>
            <pc:docMk/>
            <pc:sldMk cId="834672757" sldId="348"/>
            <ac:spMk id="16" creationId="{2395238E-CCBA-44BC-B53D-9CFDA95D7547}"/>
          </ac:spMkLst>
        </pc:spChg>
        <pc:spChg chg="add del">
          <ac:chgData name="De La Morena, Alfonso J" userId="c90b2070-648c-4af0-935c-d2b62e66f9cf" providerId="ADAL" clId="{7AA11DB0-C1C6-434E-B9C7-2AD1D66DA89F}" dt="2019-02-26T02:59:47.266" v="192" actId="26606"/>
          <ac:spMkLst>
            <pc:docMk/>
            <pc:sldMk cId="834672757" sldId="348"/>
            <ac:spMk id="19" creationId="{569C1A01-6FB5-43CE-ADCC-936728ACAC0D}"/>
          </ac:spMkLst>
        </pc:spChg>
        <pc:picChg chg="add del mod">
          <ac:chgData name="De La Morena, Alfonso J" userId="c90b2070-648c-4af0-935c-d2b62e66f9cf" providerId="ADAL" clId="{7AA11DB0-C1C6-434E-B9C7-2AD1D66DA89F}" dt="2019-02-26T02:59:41.184" v="185" actId="478"/>
          <ac:picMkLst>
            <pc:docMk/>
            <pc:sldMk cId="834672757" sldId="348"/>
            <ac:picMk id="5" creationId="{4925950E-39E5-4F0E-8BCA-6401AFFB7FC5}"/>
          </ac:picMkLst>
        </pc:picChg>
        <pc:picChg chg="add del mod">
          <ac:chgData name="De La Morena, Alfonso J" userId="c90b2070-648c-4af0-935c-d2b62e66f9cf" providerId="ADAL" clId="{7AA11DB0-C1C6-434E-B9C7-2AD1D66DA89F}" dt="2019-02-26T02:59:49.233" v="195" actId="26606"/>
          <ac:picMkLst>
            <pc:docMk/>
            <pc:sldMk cId="834672757" sldId="348"/>
            <ac:picMk id="9" creationId="{B8F30650-211A-4331-AAAA-5F1DB0968A17}"/>
          </ac:picMkLst>
        </pc:picChg>
        <pc:picChg chg="add del">
          <ac:chgData name="De La Morena, Alfonso J" userId="c90b2070-648c-4af0-935c-d2b62e66f9cf" providerId="ADAL" clId="{7AA11DB0-C1C6-434E-B9C7-2AD1D66DA89F}" dt="2019-02-26T02:59:47.266" v="192" actId="26606"/>
          <ac:picMkLst>
            <pc:docMk/>
            <pc:sldMk cId="834672757" sldId="348"/>
            <ac:picMk id="12" creationId="{B8F30650-211A-4331-AAAA-5F1DB0968A17}"/>
          </ac:picMkLst>
        </pc:picChg>
        <pc:picChg chg="add del">
          <ac:chgData name="De La Morena, Alfonso J" userId="c90b2070-648c-4af0-935c-d2b62e66f9cf" providerId="ADAL" clId="{7AA11DB0-C1C6-434E-B9C7-2AD1D66DA89F}" dt="2019-02-26T02:59:47.266" v="192" actId="26606"/>
          <ac:picMkLst>
            <pc:docMk/>
            <pc:sldMk cId="834672757" sldId="348"/>
            <ac:picMk id="17" creationId="{EE09A529-E47C-4634-BB98-0A9526C372B4}"/>
          </ac:picMkLst>
        </pc:picChg>
        <pc:picChg chg="add del">
          <ac:chgData name="De La Morena, Alfonso J" userId="c90b2070-648c-4af0-935c-d2b62e66f9cf" providerId="ADAL" clId="{7AA11DB0-C1C6-434E-B9C7-2AD1D66DA89F}" dt="2019-02-26T02:59:49.217" v="194" actId="26606"/>
          <ac:picMkLst>
            <pc:docMk/>
            <pc:sldMk cId="834672757" sldId="348"/>
            <ac:picMk id="21" creationId="{B8F30650-211A-4331-AAAA-5F1DB0968A17}"/>
          </ac:picMkLst>
        </pc:picChg>
        <pc:picChg chg="add">
          <ac:chgData name="De La Morena, Alfonso J" userId="c90b2070-648c-4af0-935c-d2b62e66f9cf" providerId="ADAL" clId="{7AA11DB0-C1C6-434E-B9C7-2AD1D66DA89F}" dt="2019-02-26T02:59:49.233" v="195" actId="26606"/>
          <ac:picMkLst>
            <pc:docMk/>
            <pc:sldMk cId="834672757" sldId="348"/>
            <ac:picMk id="23" creationId="{B8F30650-211A-4331-AAAA-5F1DB0968A17}"/>
          </ac:picMkLst>
        </pc:picChg>
      </pc:sldChg>
      <pc:sldChg chg="addSp delSp modSp add del">
        <pc:chgData name="De La Morena, Alfonso J" userId="c90b2070-648c-4af0-935c-d2b62e66f9cf" providerId="ADAL" clId="{7AA11DB0-C1C6-434E-B9C7-2AD1D66DA89F}" dt="2019-02-26T02:46:54.437" v="144" actId="2696"/>
        <pc:sldMkLst>
          <pc:docMk/>
          <pc:sldMk cId="1726341347" sldId="348"/>
        </pc:sldMkLst>
        <pc:spChg chg="del">
          <ac:chgData name="De La Morena, Alfonso J" userId="c90b2070-648c-4af0-935c-d2b62e66f9cf" providerId="ADAL" clId="{7AA11DB0-C1C6-434E-B9C7-2AD1D66DA89F}" dt="2019-02-26T02:30:31.805" v="4" actId="478"/>
          <ac:spMkLst>
            <pc:docMk/>
            <pc:sldMk cId="1726341347" sldId="348"/>
            <ac:spMk id="2" creationId="{E6FFF021-99D4-40C4-8D60-E75DF3046646}"/>
          </ac:spMkLst>
        </pc:spChg>
        <pc:spChg chg="del">
          <ac:chgData name="De La Morena, Alfonso J" userId="c90b2070-648c-4af0-935c-d2b62e66f9cf" providerId="ADAL" clId="{7AA11DB0-C1C6-434E-B9C7-2AD1D66DA89F}" dt="2019-02-26T02:30:25.271" v="1" actId="931"/>
          <ac:spMkLst>
            <pc:docMk/>
            <pc:sldMk cId="1726341347" sldId="348"/>
            <ac:spMk id="3" creationId="{07D629C6-D682-4A92-A9AE-4A472DC69FD4}"/>
          </ac:spMkLst>
        </pc:spChg>
        <pc:picChg chg="add mod">
          <ac:chgData name="De La Morena, Alfonso J" userId="c90b2070-648c-4af0-935c-d2b62e66f9cf" providerId="ADAL" clId="{7AA11DB0-C1C6-434E-B9C7-2AD1D66DA89F}" dt="2019-02-26T02:30:35.064" v="5" actId="1076"/>
          <ac:picMkLst>
            <pc:docMk/>
            <pc:sldMk cId="1726341347" sldId="348"/>
            <ac:picMk id="7" creationId="{9448A620-703B-48CD-A103-DAE96C18191C}"/>
          </ac:picMkLst>
        </pc:picChg>
      </pc:sldChg>
      <pc:sldChg chg="addSp delSp modSp add mod setBg">
        <pc:chgData name="De La Morena, Alfonso J" userId="c90b2070-648c-4af0-935c-d2b62e66f9cf" providerId="ADAL" clId="{7AA11DB0-C1C6-434E-B9C7-2AD1D66DA89F}" dt="2019-02-26T04:02:48.610" v="2144" actId="478"/>
        <pc:sldMkLst>
          <pc:docMk/>
          <pc:sldMk cId="3865530544" sldId="349"/>
        </pc:sldMkLst>
        <pc:spChg chg="del">
          <ac:chgData name="De La Morena, Alfonso J" userId="c90b2070-648c-4af0-935c-d2b62e66f9cf" providerId="ADAL" clId="{7AA11DB0-C1C6-434E-B9C7-2AD1D66DA89F}" dt="2019-02-26T02:59:27.760" v="181" actId="26606"/>
          <ac:spMkLst>
            <pc:docMk/>
            <pc:sldMk cId="3865530544" sldId="349"/>
            <ac:spMk id="2" creationId="{FE26A6E1-F6BD-436E-84CA-935635F7CF7C}"/>
          </ac:spMkLst>
        </pc:spChg>
        <pc:spChg chg="del">
          <ac:chgData name="De La Morena, Alfonso J" userId="c90b2070-648c-4af0-935c-d2b62e66f9cf" providerId="ADAL" clId="{7AA11DB0-C1C6-434E-B9C7-2AD1D66DA89F}" dt="2019-02-26T02:59:25.553" v="180"/>
          <ac:spMkLst>
            <pc:docMk/>
            <pc:sldMk cId="3865530544" sldId="349"/>
            <ac:spMk id="3" creationId="{AD07C210-3CF9-4672-B9FC-E537C35DC31C}"/>
          </ac:spMkLst>
        </pc:spChg>
        <pc:spChg chg="add del mod">
          <ac:chgData name="De La Morena, Alfonso J" userId="c90b2070-648c-4af0-935c-d2b62e66f9cf" providerId="ADAL" clId="{7AA11DB0-C1C6-434E-B9C7-2AD1D66DA89F}" dt="2019-02-26T04:02:48.610" v="2144" actId="478"/>
          <ac:spMkLst>
            <pc:docMk/>
            <pc:sldMk cId="3865530544" sldId="349"/>
            <ac:spMk id="6" creationId="{16AF0A3F-E62B-47D5-ADC8-14330FFAE515}"/>
          </ac:spMkLst>
        </pc:spChg>
        <pc:spChg chg="add del">
          <ac:chgData name="De La Morena, Alfonso J" userId="c90b2070-648c-4af0-935c-d2b62e66f9cf" providerId="ADAL" clId="{7AA11DB0-C1C6-434E-B9C7-2AD1D66DA89F}" dt="2019-02-26T04:02:47.906" v="2142"/>
          <ac:spMkLst>
            <pc:docMk/>
            <pc:sldMk cId="3865530544" sldId="349"/>
            <ac:spMk id="7" creationId="{3F80656A-6583-4545-A2F4-231439859B17}"/>
          </ac:spMkLst>
        </pc:spChg>
        <pc:picChg chg="add mod">
          <ac:chgData name="De La Morena, Alfonso J" userId="c90b2070-648c-4af0-935c-d2b62e66f9cf" providerId="ADAL" clId="{7AA11DB0-C1C6-434E-B9C7-2AD1D66DA89F}" dt="2019-02-26T02:59:33.157" v="183" actId="26606"/>
          <ac:picMkLst>
            <pc:docMk/>
            <pc:sldMk cId="3865530544" sldId="349"/>
            <ac:picMk id="5" creationId="{ABD16F02-FCDD-4C3A-9B5F-8D504D359EB9}"/>
          </ac:picMkLst>
        </pc:picChg>
      </pc:sldChg>
      <pc:sldChg chg="addSp delSp modSp add mod setBg">
        <pc:chgData name="De La Morena, Alfonso J" userId="c90b2070-648c-4af0-935c-d2b62e66f9cf" providerId="ADAL" clId="{7AA11DB0-C1C6-434E-B9C7-2AD1D66DA89F}" dt="2019-02-26T03:45:44.783" v="1358"/>
        <pc:sldMkLst>
          <pc:docMk/>
          <pc:sldMk cId="1844661377" sldId="350"/>
        </pc:sldMkLst>
        <pc:spChg chg="add del">
          <ac:chgData name="De La Morena, Alfonso J" userId="c90b2070-648c-4af0-935c-d2b62e66f9cf" providerId="ADAL" clId="{7AA11DB0-C1C6-434E-B9C7-2AD1D66DA89F}" dt="2019-02-26T03:00:47.261" v="202" actId="26606"/>
          <ac:spMkLst>
            <pc:docMk/>
            <pc:sldMk cId="1844661377" sldId="350"/>
            <ac:spMk id="2" creationId="{E82111A6-3ACD-48BD-98B6-2729B5372BF6}"/>
          </ac:spMkLst>
        </pc:spChg>
        <pc:spChg chg="del">
          <ac:chgData name="De La Morena, Alfonso J" userId="c90b2070-648c-4af0-935c-d2b62e66f9cf" providerId="ADAL" clId="{7AA11DB0-C1C6-434E-B9C7-2AD1D66DA89F}" dt="2019-02-26T03:00:44.800" v="197"/>
          <ac:spMkLst>
            <pc:docMk/>
            <pc:sldMk cId="1844661377" sldId="350"/>
            <ac:spMk id="3" creationId="{1B98A5C3-004D-4558-8C66-A175FA804992}"/>
          </ac:spMkLst>
        </pc:spChg>
        <pc:spChg chg="add mod">
          <ac:chgData name="De La Morena, Alfonso J" userId="c90b2070-648c-4af0-935c-d2b62e66f9cf" providerId="ADAL" clId="{7AA11DB0-C1C6-434E-B9C7-2AD1D66DA89F}" dt="2019-02-26T03:45:44.783" v="1358"/>
          <ac:spMkLst>
            <pc:docMk/>
            <pc:sldMk cId="1844661377" sldId="350"/>
            <ac:spMk id="6" creationId="{5A0B2036-0EF0-4402-A9F1-C402D6A38AC2}"/>
          </ac:spMkLst>
        </pc:spChg>
        <pc:picChg chg="add mod">
          <ac:chgData name="De La Morena, Alfonso J" userId="c90b2070-648c-4af0-935c-d2b62e66f9cf" providerId="ADAL" clId="{7AA11DB0-C1C6-434E-B9C7-2AD1D66DA89F}" dt="2019-02-26T03:00:47.261" v="202" actId="26606"/>
          <ac:picMkLst>
            <pc:docMk/>
            <pc:sldMk cId="1844661377" sldId="350"/>
            <ac:picMk id="5" creationId="{AA0729EE-1E71-40A2-8775-845E89B00C09}"/>
          </ac:picMkLst>
        </pc:picChg>
      </pc:sldChg>
      <pc:sldChg chg="addSp delSp modSp add">
        <pc:chgData name="De La Morena, Alfonso J" userId="c90b2070-648c-4af0-935c-d2b62e66f9cf" providerId="ADAL" clId="{7AA11DB0-C1C6-434E-B9C7-2AD1D66DA89F}" dt="2019-02-26T04:43:44.055" v="2308"/>
        <pc:sldMkLst>
          <pc:docMk/>
          <pc:sldMk cId="1261481589" sldId="351"/>
        </pc:sldMkLst>
        <pc:spChg chg="del">
          <ac:chgData name="De La Morena, Alfonso J" userId="c90b2070-648c-4af0-935c-d2b62e66f9cf" providerId="ADAL" clId="{7AA11DB0-C1C6-434E-B9C7-2AD1D66DA89F}" dt="2019-02-26T03:02:54.253" v="211" actId="478"/>
          <ac:spMkLst>
            <pc:docMk/>
            <pc:sldMk cId="1261481589" sldId="351"/>
            <ac:spMk id="2" creationId="{53198FA9-0BDF-4B06-80BD-3AE59511AE29}"/>
          </ac:spMkLst>
        </pc:spChg>
        <pc:spChg chg="del">
          <ac:chgData name="De La Morena, Alfonso J" userId="c90b2070-648c-4af0-935c-d2b62e66f9cf" providerId="ADAL" clId="{7AA11DB0-C1C6-434E-B9C7-2AD1D66DA89F}" dt="2019-02-26T03:02:53.086" v="210" actId="478"/>
          <ac:spMkLst>
            <pc:docMk/>
            <pc:sldMk cId="1261481589" sldId="351"/>
            <ac:spMk id="3" creationId="{B5288E0F-BCD8-4EFA-8256-69C70576EDD8}"/>
          </ac:spMkLst>
        </pc:spChg>
        <pc:spChg chg="add mod">
          <ac:chgData name="De La Morena, Alfonso J" userId="c90b2070-648c-4af0-935c-d2b62e66f9cf" providerId="ADAL" clId="{7AA11DB0-C1C6-434E-B9C7-2AD1D66DA89F}" dt="2019-02-26T03:45:46.838" v="1359"/>
          <ac:spMkLst>
            <pc:docMk/>
            <pc:sldMk cId="1261481589" sldId="351"/>
            <ac:spMk id="8" creationId="{62CC5954-1791-4367-A59C-84B5717E02F3}"/>
          </ac:spMkLst>
        </pc:spChg>
        <pc:graphicFrameChg chg="add del mod">
          <ac:chgData name="De La Morena, Alfonso J" userId="c90b2070-648c-4af0-935c-d2b62e66f9cf" providerId="ADAL" clId="{7AA11DB0-C1C6-434E-B9C7-2AD1D66DA89F}" dt="2019-02-26T03:02:33.564" v="207" actId="478"/>
          <ac:graphicFrameMkLst>
            <pc:docMk/>
            <pc:sldMk cId="1261481589" sldId="351"/>
            <ac:graphicFrameMk id="4" creationId="{25F66CD9-15F5-480A-8FE7-B0531E2C3867}"/>
          </ac:graphicFrameMkLst>
        </pc:graphicFrameChg>
        <pc:graphicFrameChg chg="add del mod">
          <ac:chgData name="De La Morena, Alfonso J" userId="c90b2070-648c-4af0-935c-d2b62e66f9cf" providerId="ADAL" clId="{7AA11DB0-C1C6-434E-B9C7-2AD1D66DA89F}" dt="2019-02-26T03:04:53.833" v="225" actId="478"/>
          <ac:graphicFrameMkLst>
            <pc:docMk/>
            <pc:sldMk cId="1261481589" sldId="351"/>
            <ac:graphicFrameMk id="5" creationId="{7C8876B4-A763-441A-83A3-CA4D6C9B67CD}"/>
          </ac:graphicFrameMkLst>
        </pc:graphicFrameChg>
        <pc:graphicFrameChg chg="add del mod">
          <ac:chgData name="De La Morena, Alfonso J" userId="c90b2070-648c-4af0-935c-d2b62e66f9cf" providerId="ADAL" clId="{7AA11DB0-C1C6-434E-B9C7-2AD1D66DA89F}" dt="2019-02-26T03:39:45.361" v="1319" actId="478"/>
          <ac:graphicFrameMkLst>
            <pc:docMk/>
            <pc:sldMk cId="1261481589" sldId="351"/>
            <ac:graphicFrameMk id="6" creationId="{7A4A9F18-428F-4D1C-8EEA-C1B71C6C3145}"/>
          </ac:graphicFrameMkLst>
        </pc:graphicFrameChg>
        <pc:graphicFrameChg chg="add mod">
          <ac:chgData name="De La Morena, Alfonso J" userId="c90b2070-648c-4af0-935c-d2b62e66f9cf" providerId="ADAL" clId="{7AA11DB0-C1C6-434E-B9C7-2AD1D66DA89F}" dt="2019-02-26T04:43:44.055" v="2308"/>
          <ac:graphicFrameMkLst>
            <pc:docMk/>
            <pc:sldMk cId="1261481589" sldId="351"/>
            <ac:graphicFrameMk id="7" creationId="{488926AB-AAE0-43A1-8D35-5AC1B98015FE}"/>
          </ac:graphicFrameMkLst>
        </pc:graphicFrameChg>
      </pc:sldChg>
      <pc:sldChg chg="addSp modSp add">
        <pc:chgData name="De La Morena, Alfonso J" userId="c90b2070-648c-4af0-935c-d2b62e66f9cf" providerId="ADAL" clId="{7AA11DB0-C1C6-434E-B9C7-2AD1D66DA89F}" dt="2019-02-26T03:16:00.288" v="254" actId="732"/>
        <pc:sldMkLst>
          <pc:docMk/>
          <pc:sldMk cId="4032307806" sldId="352"/>
        </pc:sldMkLst>
        <pc:picChg chg="add mod modCrop">
          <ac:chgData name="De La Morena, Alfonso J" userId="c90b2070-648c-4af0-935c-d2b62e66f9cf" providerId="ADAL" clId="{7AA11DB0-C1C6-434E-B9C7-2AD1D66DA89F}" dt="2019-02-26T03:16:00.288" v="254" actId="732"/>
          <ac:picMkLst>
            <pc:docMk/>
            <pc:sldMk cId="4032307806" sldId="352"/>
            <ac:picMk id="3" creationId="{2B1406FE-AA7F-4D97-AAC1-48D1851ECA13}"/>
          </ac:picMkLst>
        </pc:picChg>
      </pc:sldChg>
      <pc:sldChg chg="addSp delSp modSp add">
        <pc:chgData name="De La Morena, Alfonso J" userId="c90b2070-648c-4af0-935c-d2b62e66f9cf" providerId="ADAL" clId="{7AA11DB0-C1C6-434E-B9C7-2AD1D66DA89F}" dt="2019-02-26T04:12:22.635" v="2266" actId="207"/>
        <pc:sldMkLst>
          <pc:docMk/>
          <pc:sldMk cId="678182674" sldId="353"/>
        </pc:sldMkLst>
        <pc:spChg chg="add del mod">
          <ac:chgData name="De La Morena, Alfonso J" userId="c90b2070-648c-4af0-935c-d2b62e66f9cf" providerId="ADAL" clId="{7AA11DB0-C1C6-434E-B9C7-2AD1D66DA89F}" dt="2019-02-26T03:35:37.385" v="1217" actId="767"/>
          <ac:spMkLst>
            <pc:docMk/>
            <pc:sldMk cId="678182674" sldId="353"/>
            <ac:spMk id="2" creationId="{C4C0CAA4-6D31-431F-81D9-6DDE7250A286}"/>
          </ac:spMkLst>
        </pc:spChg>
        <pc:spChg chg="mod">
          <ac:chgData name="De La Morena, Alfonso J" userId="c90b2070-648c-4af0-935c-d2b62e66f9cf" providerId="ADAL" clId="{7AA11DB0-C1C6-434E-B9C7-2AD1D66DA89F}" dt="2019-02-26T03:35:19.815" v="1215" actId="20577"/>
          <ac:spMkLst>
            <pc:docMk/>
            <pc:sldMk cId="678182674" sldId="353"/>
            <ac:spMk id="7" creationId="{89CA720D-628E-4FC4-B32D-0689973B34D5}"/>
          </ac:spMkLst>
        </pc:spChg>
        <pc:graphicFrameChg chg="add mod modGraphic">
          <ac:chgData name="De La Morena, Alfonso J" userId="c90b2070-648c-4af0-935c-d2b62e66f9cf" providerId="ADAL" clId="{7AA11DB0-C1C6-434E-B9C7-2AD1D66DA89F}" dt="2019-02-26T04:12:22.635" v="2266" actId="207"/>
          <ac:graphicFrameMkLst>
            <pc:docMk/>
            <pc:sldMk cId="678182674" sldId="353"/>
            <ac:graphicFrameMk id="3" creationId="{D6EB7DC6-926C-4888-A44C-AD4D6079B038}"/>
          </ac:graphicFrameMkLst>
        </pc:graphicFrameChg>
        <pc:picChg chg="del">
          <ac:chgData name="De La Morena, Alfonso J" userId="c90b2070-648c-4af0-935c-d2b62e66f9cf" providerId="ADAL" clId="{7AA11DB0-C1C6-434E-B9C7-2AD1D66DA89F}" dt="2019-02-26T03:34:54.901" v="1164" actId="478"/>
          <ac:picMkLst>
            <pc:docMk/>
            <pc:sldMk cId="678182674" sldId="353"/>
            <ac:picMk id="6" creationId="{79A51DBC-3EB1-4C57-919B-D2AE26F62108}"/>
          </ac:picMkLst>
        </pc:picChg>
      </pc:sldChg>
      <pc:sldChg chg="addSp delSp modSp add modAnim">
        <pc:chgData name="De La Morena, Alfonso J" userId="c90b2070-648c-4af0-935c-d2b62e66f9cf" providerId="ADAL" clId="{7AA11DB0-C1C6-434E-B9C7-2AD1D66DA89F}" dt="2019-02-26T04:04:21.971" v="2159"/>
        <pc:sldMkLst>
          <pc:docMk/>
          <pc:sldMk cId="3979481360" sldId="354"/>
        </pc:sldMkLst>
        <pc:spChg chg="add del mod">
          <ac:chgData name="De La Morena, Alfonso J" userId="c90b2070-648c-4af0-935c-d2b62e66f9cf" providerId="ADAL" clId="{7AA11DB0-C1C6-434E-B9C7-2AD1D66DA89F}" dt="2019-02-26T03:52:09.843" v="1378" actId="478"/>
          <ac:spMkLst>
            <pc:docMk/>
            <pc:sldMk cId="3979481360" sldId="354"/>
            <ac:spMk id="3" creationId="{3B02FFC0-FF13-459C-B005-887FBF565E74}"/>
          </ac:spMkLst>
        </pc:spChg>
        <pc:spChg chg="mod">
          <ac:chgData name="De La Morena, Alfonso J" userId="c90b2070-648c-4af0-935c-d2b62e66f9cf" providerId="ADAL" clId="{7AA11DB0-C1C6-434E-B9C7-2AD1D66DA89F}" dt="2019-02-26T03:52:02.877" v="1376" actId="20577"/>
          <ac:spMkLst>
            <pc:docMk/>
            <pc:sldMk cId="3979481360" sldId="354"/>
            <ac:spMk id="7" creationId="{89CA720D-628E-4FC4-B32D-0689973B34D5}"/>
          </ac:spMkLst>
        </pc:spChg>
        <pc:graphicFrameChg chg="del">
          <ac:chgData name="De La Morena, Alfonso J" userId="c90b2070-648c-4af0-935c-d2b62e66f9cf" providerId="ADAL" clId="{7AA11DB0-C1C6-434E-B9C7-2AD1D66DA89F}" dt="2019-02-26T03:52:07.516" v="1377" actId="478"/>
          <ac:graphicFrameMkLst>
            <pc:docMk/>
            <pc:sldMk cId="3979481360" sldId="354"/>
            <ac:graphicFrameMk id="6" creationId="{CA86BE92-F956-5841-9A8B-73782F66FD5A}"/>
          </ac:graphicFrameMkLst>
        </pc:graphicFrameChg>
        <pc:picChg chg="add mod">
          <ac:chgData name="De La Morena, Alfonso J" userId="c90b2070-648c-4af0-935c-d2b62e66f9cf" providerId="ADAL" clId="{7AA11DB0-C1C6-434E-B9C7-2AD1D66DA89F}" dt="2019-02-26T03:53:29.971" v="1383" actId="1076"/>
          <ac:picMkLst>
            <pc:docMk/>
            <pc:sldMk cId="3979481360" sldId="354"/>
            <ac:picMk id="9" creationId="{0F464AB1-1A4B-4247-B9D3-83CFA4E6A521}"/>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A32B59-22DD-4CE1-9F39-7CB77D232AC2}" type="datetimeFigureOut">
              <a:rPr lang="en-US" smtClean="0"/>
              <a:pPr/>
              <a:t>2/27/2019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246233-4BFD-442F-A901-5D24D9BB790D}" type="slidenum">
              <a:rPr lang="en-US" smtClean="0"/>
              <a:pPr/>
              <a:t>‹#›</a:t>
            </a:fld>
            <a:endParaRPr lang="en-US"/>
          </a:p>
        </p:txBody>
      </p:sp>
    </p:spTree>
    <p:extLst>
      <p:ext uri="{BB962C8B-B14F-4D97-AF65-F5344CB8AC3E}">
        <p14:creationId xmlns:p14="http://schemas.microsoft.com/office/powerpoint/2010/main" val="901944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a:t>Pitch</a:t>
            </a:r>
          </a:p>
          <a:p>
            <a:r>
              <a:rPr lang="en-US"/>
              <a:t>The PM starts the presentation then turns it over to others who speak in turn</a:t>
            </a:r>
          </a:p>
          <a:p>
            <a:r>
              <a:rPr lang="en-US"/>
              <a:t>Each person should introduce themselves and speak to the design and status of their subsystem</a:t>
            </a:r>
          </a:p>
          <a:p>
            <a:endParaRPr lang="en-US">
              <a:cs typeface="Calibri"/>
            </a:endParaRPr>
          </a:p>
          <a:p>
            <a:r>
              <a:rPr lang="en-US">
                <a:cs typeface="Calibri"/>
              </a:rPr>
              <a:t>My name is Dylan Dean, I am the Software Engineer and currently…</a:t>
            </a:r>
          </a:p>
          <a:p>
            <a:r>
              <a:rPr lang="en-US">
                <a:cs typeface="Calibri"/>
              </a:rPr>
              <a:t>My name is Alfonso de la Morena, I am the Project Manager and currently…</a:t>
            </a:r>
          </a:p>
          <a:p>
            <a:r>
              <a:rPr lang="en-US">
                <a:cs typeface="Calibri"/>
              </a:rPr>
              <a:t>My name is Mohamed Sghari, I am the Hardware Engineer and currently…</a:t>
            </a:r>
          </a:p>
          <a:p>
            <a:endParaRPr lang="en-US">
              <a:cs typeface="Calibri"/>
            </a:endParaRPr>
          </a:p>
        </p:txBody>
      </p:sp>
      <p:sp>
        <p:nvSpPr>
          <p:cNvPr id="4" name="Slide Number Placeholder 3"/>
          <p:cNvSpPr>
            <a:spLocks noGrp="1"/>
          </p:cNvSpPr>
          <p:nvPr>
            <p:ph type="sldNum" sz="quarter" idx="5"/>
          </p:nvPr>
        </p:nvSpPr>
        <p:spPr/>
        <p:txBody>
          <a:bodyPr/>
          <a:lstStyle/>
          <a:p>
            <a:fld id="{DE626554-A02B-42B8-8B7D-6CEC92374595}" type="slidenum">
              <a:rPr lang="en-US" smtClean="0"/>
              <a:t>1</a:t>
            </a:fld>
            <a:endParaRPr lang="en-US"/>
          </a:p>
        </p:txBody>
      </p:sp>
    </p:spTree>
    <p:extLst>
      <p:ext uri="{BB962C8B-B14F-4D97-AF65-F5344CB8AC3E}">
        <p14:creationId xmlns:p14="http://schemas.microsoft.com/office/powerpoint/2010/main" val="315916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246233-4BFD-442F-A901-5D24D9BB790D}" type="slidenum">
              <a:rPr lang="en-US" smtClean="0"/>
              <a:pPr/>
              <a:t>12</a:t>
            </a:fld>
            <a:endParaRPr lang="en-US"/>
          </a:p>
        </p:txBody>
      </p:sp>
    </p:spTree>
    <p:extLst>
      <p:ext uri="{BB962C8B-B14F-4D97-AF65-F5344CB8AC3E}">
        <p14:creationId xmlns:p14="http://schemas.microsoft.com/office/powerpoint/2010/main" val="2644456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246233-4BFD-442F-A901-5D24D9BB790D}" type="slidenum">
              <a:rPr lang="en-US" smtClean="0"/>
              <a:pPr/>
              <a:t>13</a:t>
            </a:fld>
            <a:endParaRPr lang="en-US"/>
          </a:p>
        </p:txBody>
      </p:sp>
    </p:spTree>
    <p:extLst>
      <p:ext uri="{BB962C8B-B14F-4D97-AF65-F5344CB8AC3E}">
        <p14:creationId xmlns:p14="http://schemas.microsoft.com/office/powerpoint/2010/main" val="2562483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246233-4BFD-442F-A901-5D24D9BB790D}" type="slidenum">
              <a:rPr lang="en-US" smtClean="0"/>
              <a:pPr/>
              <a:t>14</a:t>
            </a:fld>
            <a:endParaRPr lang="en-US"/>
          </a:p>
        </p:txBody>
      </p:sp>
    </p:spTree>
    <p:extLst>
      <p:ext uri="{BB962C8B-B14F-4D97-AF65-F5344CB8AC3E}">
        <p14:creationId xmlns:p14="http://schemas.microsoft.com/office/powerpoint/2010/main" val="2961585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the major issues and your plan to resolve.</a:t>
            </a:r>
          </a:p>
          <a:p>
            <a:endParaRPr lang="en-US"/>
          </a:p>
          <a:p>
            <a:r>
              <a:rPr lang="en-US"/>
              <a:t>Do not list – “not enough time”, “too much writing”, etc.</a:t>
            </a:r>
          </a:p>
        </p:txBody>
      </p:sp>
      <p:sp>
        <p:nvSpPr>
          <p:cNvPr id="4" name="Slide Number Placeholder 3"/>
          <p:cNvSpPr>
            <a:spLocks noGrp="1"/>
          </p:cNvSpPr>
          <p:nvPr>
            <p:ph type="sldNum" sz="quarter" idx="5"/>
          </p:nvPr>
        </p:nvSpPr>
        <p:spPr/>
        <p:txBody>
          <a:bodyPr/>
          <a:lstStyle/>
          <a:p>
            <a:fld id="{EA246233-4BFD-442F-A901-5D24D9BB790D}" type="slidenum">
              <a:rPr lang="en-US" smtClean="0"/>
              <a:pPr/>
              <a:t>15</a:t>
            </a:fld>
            <a:endParaRPr lang="en-US"/>
          </a:p>
        </p:txBody>
      </p:sp>
    </p:spTree>
    <p:extLst>
      <p:ext uri="{BB962C8B-B14F-4D97-AF65-F5344CB8AC3E}">
        <p14:creationId xmlns:p14="http://schemas.microsoft.com/office/powerpoint/2010/main" val="1066547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the major issues and your plan to resolve.</a:t>
            </a:r>
          </a:p>
          <a:p>
            <a:endParaRPr lang="en-US"/>
          </a:p>
          <a:p>
            <a:r>
              <a:rPr lang="en-US"/>
              <a:t>Do not list – “not enough time”, “too much writing”, etc.</a:t>
            </a:r>
          </a:p>
        </p:txBody>
      </p:sp>
      <p:sp>
        <p:nvSpPr>
          <p:cNvPr id="4" name="Slide Number Placeholder 3"/>
          <p:cNvSpPr>
            <a:spLocks noGrp="1"/>
          </p:cNvSpPr>
          <p:nvPr>
            <p:ph type="sldNum" sz="quarter" idx="5"/>
          </p:nvPr>
        </p:nvSpPr>
        <p:spPr/>
        <p:txBody>
          <a:bodyPr/>
          <a:lstStyle/>
          <a:p>
            <a:fld id="{EA246233-4BFD-442F-A901-5D24D9BB790D}" type="slidenum">
              <a:rPr lang="en-US" smtClean="0"/>
              <a:pPr/>
              <a:t>16</a:t>
            </a:fld>
            <a:endParaRPr lang="en-US"/>
          </a:p>
        </p:txBody>
      </p:sp>
    </p:spTree>
    <p:extLst>
      <p:ext uri="{BB962C8B-B14F-4D97-AF65-F5344CB8AC3E}">
        <p14:creationId xmlns:p14="http://schemas.microsoft.com/office/powerpoint/2010/main" val="2246376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246233-4BFD-442F-A901-5D24D9BB790D}" type="slidenum">
              <a:rPr lang="en-US" smtClean="0"/>
              <a:pPr/>
              <a:t>17</a:t>
            </a:fld>
            <a:endParaRPr lang="en-US"/>
          </a:p>
        </p:txBody>
      </p:sp>
    </p:spTree>
    <p:extLst>
      <p:ext uri="{BB962C8B-B14F-4D97-AF65-F5344CB8AC3E}">
        <p14:creationId xmlns:p14="http://schemas.microsoft.com/office/powerpoint/2010/main" val="790967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626554-A02B-42B8-8B7D-6CEC92374595}" type="slidenum">
              <a:rPr lang="en-US" smtClean="0"/>
              <a:t>23</a:t>
            </a:fld>
            <a:endParaRPr lang="en-US"/>
          </a:p>
        </p:txBody>
      </p:sp>
    </p:spTree>
    <p:extLst>
      <p:ext uri="{BB962C8B-B14F-4D97-AF65-F5344CB8AC3E}">
        <p14:creationId xmlns:p14="http://schemas.microsoft.com/office/powerpoint/2010/main" val="1161595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What did you design? An extension board for the FRDM-KL46Z Development Board made by NXP</a:t>
            </a:r>
          </a:p>
          <a:p>
            <a:r>
              <a:rPr lang="en-US" sz="1200" i="1"/>
              <a:t>What does it do? Our Board enables the KL46Z to become a full fledge IoT development kit, by providing four MikroBUS sockets that meet industry standardized constraints. As wells as the channels for each type of communication interface.</a:t>
            </a:r>
          </a:p>
          <a:p>
            <a:endParaRPr lang="en-US" sz="1200" i="1"/>
          </a:p>
          <a:p>
            <a:r>
              <a:rPr lang="en-US" sz="1200" i="1"/>
              <a:t>Why? NEXT SLIDE</a:t>
            </a:r>
          </a:p>
          <a:p>
            <a:pPr marL="0" indent="0">
              <a:buNone/>
            </a:pPr>
            <a:endParaRPr lang="en-US">
              <a:cs typeface="Calibri"/>
            </a:endParaRPr>
          </a:p>
        </p:txBody>
      </p:sp>
      <p:sp>
        <p:nvSpPr>
          <p:cNvPr id="4" name="Slide Number Placeholder 3"/>
          <p:cNvSpPr>
            <a:spLocks noGrp="1"/>
          </p:cNvSpPr>
          <p:nvPr>
            <p:ph type="sldNum" sz="quarter" idx="5"/>
          </p:nvPr>
        </p:nvSpPr>
        <p:spPr/>
        <p:txBody>
          <a:bodyPr/>
          <a:lstStyle/>
          <a:p>
            <a:fld id="{DE626554-A02B-42B8-8B7D-6CEC92374595}" type="slidenum">
              <a:rPr lang="en-US" smtClean="0"/>
              <a:t>2</a:t>
            </a:fld>
            <a:endParaRPr lang="en-US"/>
          </a:p>
        </p:txBody>
      </p:sp>
    </p:spTree>
    <p:extLst>
      <p:ext uri="{BB962C8B-B14F-4D97-AF65-F5344CB8AC3E}">
        <p14:creationId xmlns:p14="http://schemas.microsoft.com/office/powerpoint/2010/main" val="2119227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Why did we start this project? An attempt to Improve and expand upon current click SHIELD, and provide the microprocessors course at Texas State with an IoT development kit.</a:t>
            </a:r>
          </a:p>
        </p:txBody>
      </p:sp>
      <p:sp>
        <p:nvSpPr>
          <p:cNvPr id="4" name="Slide Number Placeholder 3"/>
          <p:cNvSpPr>
            <a:spLocks noGrp="1"/>
          </p:cNvSpPr>
          <p:nvPr>
            <p:ph type="sldNum" sz="quarter" idx="5"/>
          </p:nvPr>
        </p:nvSpPr>
        <p:spPr/>
        <p:txBody>
          <a:bodyPr/>
          <a:lstStyle/>
          <a:p>
            <a:fld id="{DE626554-A02B-42B8-8B7D-6CEC92374595}" type="slidenum">
              <a:rPr lang="en-US" smtClean="0"/>
              <a:t>3</a:t>
            </a:fld>
            <a:endParaRPr lang="en-US"/>
          </a:p>
        </p:txBody>
      </p:sp>
    </p:spTree>
    <p:extLst>
      <p:ext uri="{BB962C8B-B14F-4D97-AF65-F5344CB8AC3E}">
        <p14:creationId xmlns:p14="http://schemas.microsoft.com/office/powerpoint/2010/main" val="36904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a:t>Brief</a:t>
            </a:r>
            <a:r>
              <a:rPr lang="en-US"/>
              <a:t> descriptions – at this point each team member should introduce themselves “My name is … and I am responsible for … “  Paraphrase the description here, do not read word for word. </a:t>
            </a:r>
          </a:p>
        </p:txBody>
      </p:sp>
      <p:sp>
        <p:nvSpPr>
          <p:cNvPr id="4" name="Slide Number Placeholder 3"/>
          <p:cNvSpPr>
            <a:spLocks noGrp="1"/>
          </p:cNvSpPr>
          <p:nvPr>
            <p:ph type="sldNum" sz="quarter" idx="5"/>
          </p:nvPr>
        </p:nvSpPr>
        <p:spPr/>
        <p:txBody>
          <a:bodyPr/>
          <a:lstStyle/>
          <a:p>
            <a:fld id="{EA246233-4BFD-442F-A901-5D24D9BB790D}" type="slidenum">
              <a:rPr lang="en-US" smtClean="0"/>
              <a:pPr/>
              <a:t>4</a:t>
            </a:fld>
            <a:endParaRPr lang="en-US"/>
          </a:p>
        </p:txBody>
      </p:sp>
    </p:spTree>
    <p:extLst>
      <p:ext uri="{BB962C8B-B14F-4D97-AF65-F5344CB8AC3E}">
        <p14:creationId xmlns:p14="http://schemas.microsoft.com/office/powerpoint/2010/main" val="636222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246233-4BFD-442F-A901-5D24D9BB790D}" type="slidenum">
              <a:rPr lang="en-US" smtClean="0"/>
              <a:pPr/>
              <a:t>5</a:t>
            </a:fld>
            <a:endParaRPr lang="en-US"/>
          </a:p>
        </p:txBody>
      </p:sp>
    </p:spTree>
    <p:extLst>
      <p:ext uri="{BB962C8B-B14F-4D97-AF65-F5344CB8AC3E}">
        <p14:creationId xmlns:p14="http://schemas.microsoft.com/office/powerpoint/2010/main" val="413771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focus of the presentation</a:t>
            </a:r>
          </a:p>
          <a:p>
            <a:endParaRPr lang="en-US"/>
          </a:p>
          <a:p>
            <a:r>
              <a:rPr lang="en-US"/>
              <a:t>Minimum of 3 /maximum of 12 slides</a:t>
            </a:r>
          </a:p>
          <a:p>
            <a:endParaRPr lang="en-US"/>
          </a:p>
          <a:p>
            <a:r>
              <a:rPr lang="en-US"/>
              <a:t>Use functional block diagrams (what is each block and how does it connect to the other blocks), state diagrams, flow charts, etc. to show your design and describe the operation of your project.   Do not write sentences or paragraphs!</a:t>
            </a:r>
          </a:p>
          <a:p>
            <a:endParaRPr lang="en-US"/>
          </a:p>
          <a:p>
            <a:r>
              <a:rPr lang="en-US"/>
              <a:t>Each team member should have 1 to 3 slides.</a:t>
            </a:r>
          </a:p>
        </p:txBody>
      </p:sp>
      <p:sp>
        <p:nvSpPr>
          <p:cNvPr id="4" name="Slide Number Placeholder 3"/>
          <p:cNvSpPr>
            <a:spLocks noGrp="1"/>
          </p:cNvSpPr>
          <p:nvPr>
            <p:ph type="sldNum" sz="quarter" idx="5"/>
          </p:nvPr>
        </p:nvSpPr>
        <p:spPr/>
        <p:txBody>
          <a:bodyPr/>
          <a:lstStyle/>
          <a:p>
            <a:fld id="{EA246233-4BFD-442F-A901-5D24D9BB790D}" type="slidenum">
              <a:rPr lang="en-US" smtClean="0"/>
              <a:pPr/>
              <a:t>6</a:t>
            </a:fld>
            <a:endParaRPr lang="en-US"/>
          </a:p>
        </p:txBody>
      </p:sp>
    </p:spTree>
    <p:extLst>
      <p:ext uri="{BB962C8B-B14F-4D97-AF65-F5344CB8AC3E}">
        <p14:creationId xmlns:p14="http://schemas.microsoft.com/office/powerpoint/2010/main" val="188360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246233-4BFD-442F-A901-5D24D9BB790D}" type="slidenum">
              <a:rPr lang="en-US" smtClean="0"/>
              <a:pPr/>
              <a:t>9</a:t>
            </a:fld>
            <a:endParaRPr lang="en-US"/>
          </a:p>
        </p:txBody>
      </p:sp>
    </p:spTree>
    <p:extLst>
      <p:ext uri="{BB962C8B-B14F-4D97-AF65-F5344CB8AC3E}">
        <p14:creationId xmlns:p14="http://schemas.microsoft.com/office/powerpoint/2010/main" val="208555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246233-4BFD-442F-A901-5D24D9BB790D}" type="slidenum">
              <a:rPr lang="en-US" smtClean="0"/>
              <a:pPr/>
              <a:t>10</a:t>
            </a:fld>
            <a:endParaRPr lang="en-US"/>
          </a:p>
        </p:txBody>
      </p:sp>
    </p:spTree>
    <p:extLst>
      <p:ext uri="{BB962C8B-B14F-4D97-AF65-F5344CB8AC3E}">
        <p14:creationId xmlns:p14="http://schemas.microsoft.com/office/powerpoint/2010/main" val="193187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246233-4BFD-442F-A901-5D24D9BB790D}" type="slidenum">
              <a:rPr lang="en-US" smtClean="0"/>
              <a:pPr/>
              <a:t>11</a:t>
            </a:fld>
            <a:endParaRPr lang="en-US"/>
          </a:p>
        </p:txBody>
      </p:sp>
    </p:spTree>
    <p:extLst>
      <p:ext uri="{BB962C8B-B14F-4D97-AF65-F5344CB8AC3E}">
        <p14:creationId xmlns:p14="http://schemas.microsoft.com/office/powerpoint/2010/main" val="82358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 X.Y: &lt;Project Title&gt;</a:t>
            </a:r>
          </a:p>
        </p:txBody>
      </p:sp>
      <p:sp>
        <p:nvSpPr>
          <p:cNvPr id="6" name="Slide Number Placeholder 5"/>
          <p:cNvSpPr>
            <a:spLocks noGrp="1"/>
          </p:cNvSpPr>
          <p:nvPr>
            <p:ph type="sldNum" sz="quarter" idx="12"/>
          </p:nvPr>
        </p:nvSpPr>
        <p:spPr>
          <a:xfrm>
            <a:off x="457200" y="6324600"/>
            <a:ext cx="2133600" cy="365125"/>
          </a:xfrm>
        </p:spPr>
        <p:txBody>
          <a:bodyPr/>
          <a:lstStyle>
            <a:lvl1pPr algn="l">
              <a:defRPr/>
            </a:lvl1pPr>
          </a:lstStyle>
          <a:p>
            <a:fld id="{F938C673-5ACE-4D89-BA00-7196B34518A1}" type="slidenum">
              <a:rPr lang="en-US" smtClean="0"/>
              <a:pPr/>
              <a:t>‹#›</a:t>
            </a:fld>
            <a:endParaRPr lang="en-US"/>
          </a:p>
        </p:txBody>
      </p:sp>
    </p:spTree>
    <p:extLst>
      <p:ext uri="{BB962C8B-B14F-4D97-AF65-F5344CB8AC3E}">
        <p14:creationId xmlns:p14="http://schemas.microsoft.com/office/powerpoint/2010/main" val="3832147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 X.Y: &lt;Project Title&gt;</a:t>
            </a:r>
          </a:p>
        </p:txBody>
      </p:sp>
      <p:sp>
        <p:nvSpPr>
          <p:cNvPr id="6" name="Slide Number Placeholder 5"/>
          <p:cNvSpPr>
            <a:spLocks noGrp="1"/>
          </p:cNvSpPr>
          <p:nvPr>
            <p:ph type="sldNum" sz="quarter" idx="12"/>
          </p:nvPr>
        </p:nvSpPr>
        <p:spPr>
          <a:xfrm>
            <a:off x="457200" y="6324600"/>
            <a:ext cx="2133600" cy="365125"/>
          </a:xfrm>
        </p:spPr>
        <p:txBody>
          <a:bodyPr/>
          <a:lstStyle>
            <a:lvl1pPr algn="l">
              <a:defRPr/>
            </a:lvl1pPr>
          </a:lstStyle>
          <a:p>
            <a:fld id="{F938C673-5ACE-4D89-BA00-7196B34518A1}" type="slidenum">
              <a:rPr lang="en-US" smtClean="0"/>
              <a:pPr/>
              <a:t>‹#›</a:t>
            </a:fld>
            <a:endParaRPr lang="en-US"/>
          </a:p>
        </p:txBody>
      </p:sp>
    </p:spTree>
    <p:extLst>
      <p:ext uri="{BB962C8B-B14F-4D97-AF65-F5344CB8AC3E}">
        <p14:creationId xmlns:p14="http://schemas.microsoft.com/office/powerpoint/2010/main" val="312086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 X.Y: &lt;Project Title&gt;</a:t>
            </a:r>
          </a:p>
        </p:txBody>
      </p:sp>
      <p:sp>
        <p:nvSpPr>
          <p:cNvPr id="6" name="Slide Number Placeholder 5"/>
          <p:cNvSpPr>
            <a:spLocks noGrp="1"/>
          </p:cNvSpPr>
          <p:nvPr>
            <p:ph type="sldNum" sz="quarter" idx="12"/>
          </p:nvPr>
        </p:nvSpPr>
        <p:spPr>
          <a:xfrm>
            <a:off x="457200" y="6324600"/>
            <a:ext cx="2133600" cy="365125"/>
          </a:xfrm>
        </p:spPr>
        <p:txBody>
          <a:bodyPr/>
          <a:lstStyle>
            <a:lvl1pPr algn="l">
              <a:defRPr/>
            </a:lvl1pPr>
          </a:lstStyle>
          <a:p>
            <a:fld id="{F938C673-5ACE-4D89-BA00-7196B34518A1}" type="slidenum">
              <a:rPr lang="en-US" smtClean="0"/>
              <a:pPr/>
              <a:t>‹#›</a:t>
            </a:fld>
            <a:endParaRPr lang="en-US"/>
          </a:p>
        </p:txBody>
      </p:sp>
    </p:spTree>
    <p:extLst>
      <p:ext uri="{BB962C8B-B14F-4D97-AF65-F5344CB8AC3E}">
        <p14:creationId xmlns:p14="http://schemas.microsoft.com/office/powerpoint/2010/main" val="579658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C5236-B664-4B28-953C-C093FF9C3B2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9AC811C-EBE9-47C2-AFB1-63715AD2D98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81CA1B2-C615-4761-AFC5-C5CE5FE8C09F}"/>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5" name="Footer Placeholder 4">
            <a:extLst>
              <a:ext uri="{FF2B5EF4-FFF2-40B4-BE49-F238E27FC236}">
                <a16:creationId xmlns:a16="http://schemas.microsoft.com/office/drawing/2014/main" id="{458D526B-AA32-423E-9051-216417649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70B18-B3B1-448F-BFA5-D2A4CE3DF740}"/>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2601425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D6E4-A9CE-4143-AEBC-9C3F65321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1986FF-969C-45F6-A06A-9564FD8D04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5DE88-2BA3-4CBD-BE35-867B03AB6F91}"/>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5" name="Footer Placeholder 4">
            <a:extLst>
              <a:ext uri="{FF2B5EF4-FFF2-40B4-BE49-F238E27FC236}">
                <a16:creationId xmlns:a16="http://schemas.microsoft.com/office/drawing/2014/main" id="{BA698664-0BEE-4460-A0D3-93B4AB698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306858-D45E-474E-ABCF-8AA6929A0F4E}"/>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3241932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497A-8033-4CBF-B732-82C928F6A14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F2BDB75-73F2-4A91-9902-69B664228EA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8AFB70-A743-4135-AE97-282EC5EB3245}"/>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5" name="Footer Placeholder 4">
            <a:extLst>
              <a:ext uri="{FF2B5EF4-FFF2-40B4-BE49-F238E27FC236}">
                <a16:creationId xmlns:a16="http://schemas.microsoft.com/office/drawing/2014/main" id="{4A3A88A7-4A78-4F7D-80C4-E4A04043F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0969F-A261-44E9-90A0-4376051CD50C}"/>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2566488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4EF8-1C3D-42A3-968F-41E2139F46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241112-D3D5-434D-9DEF-7C61B633AFDC}"/>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673271-0B71-4FC6-A962-2C3E4732336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E31E23-B98C-4ADB-8687-535839275A3F}"/>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6" name="Footer Placeholder 5">
            <a:extLst>
              <a:ext uri="{FF2B5EF4-FFF2-40B4-BE49-F238E27FC236}">
                <a16:creationId xmlns:a16="http://schemas.microsoft.com/office/drawing/2014/main" id="{B37B0094-44B7-480C-80CC-460FDD815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5E0B6-F446-476F-921E-C07E46F61D54}"/>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262426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B4F8-9F71-4F04-BCB4-1418C856993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1F6E7-8CD3-43F6-8814-14B36D5690A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702975F-95FE-4B02-B745-72EDE15D34E4}"/>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A103AA-E98C-45E2-B94E-BB173F7B633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54ED460A-21DD-46AC-BEAB-853ADC950BDA}"/>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C8F6CE-A710-4C59-9F32-6C8C0005102F}"/>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8" name="Footer Placeholder 7">
            <a:extLst>
              <a:ext uri="{FF2B5EF4-FFF2-40B4-BE49-F238E27FC236}">
                <a16:creationId xmlns:a16="http://schemas.microsoft.com/office/drawing/2014/main" id="{EC26D8E7-88C7-4B3A-A665-EE9F70634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4CF8FA-D7F8-4179-9330-7BC5F45760E2}"/>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3235347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E3F6-56E9-4247-9993-415AC0D813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9E1E58-9446-4435-B419-BFDDAFF24E57}"/>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4" name="Footer Placeholder 3">
            <a:extLst>
              <a:ext uri="{FF2B5EF4-FFF2-40B4-BE49-F238E27FC236}">
                <a16:creationId xmlns:a16="http://schemas.microsoft.com/office/drawing/2014/main" id="{72BCFB50-5F5A-4B66-A3E5-ACF509495B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FAD153-CB7E-4042-B8C8-28CDFCABE7A7}"/>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1258552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17737-CACF-41DA-A82D-824AE92ACA74}"/>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3" name="Footer Placeholder 2">
            <a:extLst>
              <a:ext uri="{FF2B5EF4-FFF2-40B4-BE49-F238E27FC236}">
                <a16:creationId xmlns:a16="http://schemas.microsoft.com/office/drawing/2014/main" id="{78E0A0B4-ACD4-4B7F-9BEE-9285F9DB09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3C591A-5761-4353-954A-57792BD4AE39}"/>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914508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FCE3-1C65-4874-B05E-0E090744927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1A60456-D84F-4D10-83C2-0341F7D551E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D3A037-9438-4DDB-99B1-2CD5D73E29D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6BEFE99-B752-4B5F-8E81-C5AF2E84E716}"/>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6" name="Footer Placeholder 5">
            <a:extLst>
              <a:ext uri="{FF2B5EF4-FFF2-40B4-BE49-F238E27FC236}">
                <a16:creationId xmlns:a16="http://schemas.microsoft.com/office/drawing/2014/main" id="{E6D5C712-C3F2-419B-B6CA-30D75934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9A2A6-69C7-4AC8-99A9-48D159EB9679}"/>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108460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 X.Y: &lt;Project Title&gt;</a:t>
            </a:r>
          </a:p>
        </p:txBody>
      </p:sp>
      <p:sp>
        <p:nvSpPr>
          <p:cNvPr id="6" name="Slide Number Placeholder 5"/>
          <p:cNvSpPr>
            <a:spLocks noGrp="1"/>
          </p:cNvSpPr>
          <p:nvPr>
            <p:ph type="sldNum" sz="quarter" idx="12"/>
          </p:nvPr>
        </p:nvSpPr>
        <p:spPr>
          <a:xfrm>
            <a:off x="457200" y="6324600"/>
            <a:ext cx="2133600" cy="365125"/>
          </a:xfrm>
        </p:spPr>
        <p:txBody>
          <a:bodyPr/>
          <a:lstStyle>
            <a:lvl1pPr algn="l">
              <a:defRPr/>
            </a:lvl1pPr>
          </a:lstStyle>
          <a:p>
            <a:fld id="{F938C673-5ACE-4D89-BA00-7196B34518A1}" type="slidenum">
              <a:rPr lang="en-US" smtClean="0"/>
              <a:pPr/>
              <a:t>‹#›</a:t>
            </a:fld>
            <a:endParaRPr lang="en-US"/>
          </a:p>
        </p:txBody>
      </p:sp>
    </p:spTree>
    <p:extLst>
      <p:ext uri="{BB962C8B-B14F-4D97-AF65-F5344CB8AC3E}">
        <p14:creationId xmlns:p14="http://schemas.microsoft.com/office/powerpoint/2010/main" val="5074374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9849-6176-42E8-9DB3-6E34E883ED0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83DA935-3D76-4D20-B027-302D5B6BA9D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8CD3712-042D-4598-8BE3-2BF2CE728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67E95917-4ECC-4A8D-8AE6-E7ACA1732040}"/>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6" name="Footer Placeholder 5">
            <a:extLst>
              <a:ext uri="{FF2B5EF4-FFF2-40B4-BE49-F238E27FC236}">
                <a16:creationId xmlns:a16="http://schemas.microsoft.com/office/drawing/2014/main" id="{39787FAE-33F1-4374-AAC6-13D8A772A0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639A9-6106-434D-A816-C5A6300DFA53}"/>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1707036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56DBD-B1F7-4955-851A-CDDC2875C8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3AF4-9AD9-47B3-BBCE-188E245B8F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D66B0-05AE-43D5-A8F5-A8DFCA781531}"/>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5" name="Footer Placeholder 4">
            <a:extLst>
              <a:ext uri="{FF2B5EF4-FFF2-40B4-BE49-F238E27FC236}">
                <a16:creationId xmlns:a16="http://schemas.microsoft.com/office/drawing/2014/main" id="{480FA36B-28FD-411C-A757-61E03A415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14451-F185-4615-9265-E6B6F59FDD87}"/>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4047520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AADA3E-8C03-499C-85B7-F70521EAFA2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0E4417-1974-486A-A68A-70ACEB9D0B7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A2A86-22AF-41AC-BFD0-84C7D01229CF}"/>
              </a:ext>
            </a:extLst>
          </p:cNvPr>
          <p:cNvSpPr>
            <a:spLocks noGrp="1"/>
          </p:cNvSpPr>
          <p:nvPr>
            <p:ph type="dt" sz="half" idx="10"/>
          </p:nvPr>
        </p:nvSpPr>
        <p:spPr/>
        <p:txBody>
          <a:bodyPr/>
          <a:lstStyle/>
          <a:p>
            <a:fld id="{8449FF97-BCFA-4453-B22E-204A17625B4D}" type="datetimeFigureOut">
              <a:rPr lang="en-US" smtClean="0"/>
              <a:t>2/27/2019</a:t>
            </a:fld>
            <a:endParaRPr lang="en-US"/>
          </a:p>
        </p:txBody>
      </p:sp>
      <p:sp>
        <p:nvSpPr>
          <p:cNvPr id="5" name="Footer Placeholder 4">
            <a:extLst>
              <a:ext uri="{FF2B5EF4-FFF2-40B4-BE49-F238E27FC236}">
                <a16:creationId xmlns:a16="http://schemas.microsoft.com/office/drawing/2014/main" id="{D53881FD-2718-442F-8E63-2287E07D5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5C83C-9ED3-441D-B3EC-582174B6BD47}"/>
              </a:ext>
            </a:extLst>
          </p:cNvPr>
          <p:cNvSpPr>
            <a:spLocks noGrp="1"/>
          </p:cNvSpPr>
          <p:nvPr>
            <p:ph type="sldNum" sz="quarter" idx="12"/>
          </p:nvPr>
        </p:nvSpPr>
        <p:spPr/>
        <p:txBody>
          <a:bodyPr/>
          <a:lstStyle/>
          <a:p>
            <a:fld id="{C71FC686-EE05-44C4-B7F4-1BC964B917CB}" type="slidenum">
              <a:rPr lang="en-US" smtClean="0"/>
              <a:t>‹#›</a:t>
            </a:fld>
            <a:endParaRPr lang="en-US"/>
          </a:p>
        </p:txBody>
      </p:sp>
    </p:spTree>
    <p:extLst>
      <p:ext uri="{BB962C8B-B14F-4D97-AF65-F5344CB8AC3E}">
        <p14:creationId xmlns:p14="http://schemas.microsoft.com/office/powerpoint/2010/main" val="406278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8FA112C-7DF7-4EAF-B88A-5FFDAB274C97}" type="datetime1">
              <a:rPr lang="en-US" smtClean="0"/>
              <a:t>2/27/2019</a:t>
            </a:fld>
            <a:endParaRPr lang="en-US"/>
          </a:p>
        </p:txBody>
      </p:sp>
      <p:sp>
        <p:nvSpPr>
          <p:cNvPr id="5" name="Footer Placeholder 4"/>
          <p:cNvSpPr>
            <a:spLocks noGrp="1"/>
          </p:cNvSpPr>
          <p:nvPr>
            <p:ph type="ftr" sz="quarter" idx="11"/>
          </p:nvPr>
        </p:nvSpPr>
        <p:spPr/>
        <p:txBody>
          <a:bodyPr/>
          <a:lstStyle/>
          <a:p>
            <a:r>
              <a:rPr lang="en-US"/>
              <a:t># X.Y: &lt;Project Title&gt;</a:t>
            </a:r>
          </a:p>
        </p:txBody>
      </p:sp>
      <p:sp>
        <p:nvSpPr>
          <p:cNvPr id="6" name="Slide Number Placeholder 5"/>
          <p:cNvSpPr>
            <a:spLocks noGrp="1"/>
          </p:cNvSpPr>
          <p:nvPr>
            <p:ph type="sldNum" sz="quarter" idx="12"/>
          </p:nvPr>
        </p:nvSpPr>
        <p:spPr/>
        <p:txBody>
          <a:bodyPr/>
          <a:lstStyle/>
          <a:p>
            <a:fld id="{F938C673-5ACE-4D89-BA00-7196B34518A1}" type="slidenum">
              <a:rPr lang="en-US" smtClean="0"/>
              <a:pPr/>
              <a:t>‹#›</a:t>
            </a:fld>
            <a:endParaRPr lang="en-US"/>
          </a:p>
        </p:txBody>
      </p:sp>
    </p:spTree>
    <p:extLst>
      <p:ext uri="{BB962C8B-B14F-4D97-AF65-F5344CB8AC3E}">
        <p14:creationId xmlns:p14="http://schemas.microsoft.com/office/powerpoint/2010/main" val="386040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E1F6D2-25DD-42D1-B40E-D6C289154EBB}" type="datetime1">
              <a:rPr lang="en-US" smtClean="0"/>
              <a:t>2/27/2019</a:t>
            </a:fld>
            <a:endParaRPr lang="en-US"/>
          </a:p>
        </p:txBody>
      </p:sp>
      <p:sp>
        <p:nvSpPr>
          <p:cNvPr id="6" name="Footer Placeholder 5"/>
          <p:cNvSpPr>
            <a:spLocks noGrp="1"/>
          </p:cNvSpPr>
          <p:nvPr>
            <p:ph type="ftr" sz="quarter" idx="11"/>
          </p:nvPr>
        </p:nvSpPr>
        <p:spPr/>
        <p:txBody>
          <a:bodyPr/>
          <a:lstStyle/>
          <a:p>
            <a:r>
              <a:rPr lang="en-US"/>
              <a:t># X.Y: &lt;Project Title&gt;</a:t>
            </a:r>
          </a:p>
        </p:txBody>
      </p:sp>
      <p:sp>
        <p:nvSpPr>
          <p:cNvPr id="7" name="Slide Number Placeholder 6"/>
          <p:cNvSpPr>
            <a:spLocks noGrp="1"/>
          </p:cNvSpPr>
          <p:nvPr>
            <p:ph type="sldNum" sz="quarter" idx="12"/>
          </p:nvPr>
        </p:nvSpPr>
        <p:spPr/>
        <p:txBody>
          <a:bodyPr/>
          <a:lstStyle/>
          <a:p>
            <a:fld id="{F938C673-5ACE-4D89-BA00-7196B34518A1}" type="slidenum">
              <a:rPr lang="en-US" smtClean="0"/>
              <a:pPr/>
              <a:t>‹#›</a:t>
            </a:fld>
            <a:endParaRPr lang="en-US"/>
          </a:p>
        </p:txBody>
      </p:sp>
    </p:spTree>
    <p:extLst>
      <p:ext uri="{BB962C8B-B14F-4D97-AF65-F5344CB8AC3E}">
        <p14:creationId xmlns:p14="http://schemas.microsoft.com/office/powerpoint/2010/main" val="378640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 X.Y: &lt;Project Title&gt;</a:t>
            </a:r>
          </a:p>
        </p:txBody>
      </p:sp>
      <p:sp>
        <p:nvSpPr>
          <p:cNvPr id="9" name="Slide Number Placeholder 8"/>
          <p:cNvSpPr>
            <a:spLocks noGrp="1"/>
          </p:cNvSpPr>
          <p:nvPr>
            <p:ph type="sldNum" sz="quarter" idx="12"/>
          </p:nvPr>
        </p:nvSpPr>
        <p:spPr>
          <a:xfrm>
            <a:off x="457200" y="6324600"/>
            <a:ext cx="2133600" cy="365125"/>
          </a:xfrm>
        </p:spPr>
        <p:txBody>
          <a:bodyPr/>
          <a:lstStyle>
            <a:lvl1pPr algn="l">
              <a:defRPr/>
            </a:lvl1pPr>
          </a:lstStyle>
          <a:p>
            <a:fld id="{F938C673-5ACE-4D89-BA00-7196B34518A1}" type="slidenum">
              <a:rPr lang="en-US" smtClean="0"/>
              <a:pPr/>
              <a:t>‹#›</a:t>
            </a:fld>
            <a:endParaRPr lang="en-US"/>
          </a:p>
        </p:txBody>
      </p:sp>
    </p:spTree>
    <p:extLst>
      <p:ext uri="{BB962C8B-B14F-4D97-AF65-F5344CB8AC3E}">
        <p14:creationId xmlns:p14="http://schemas.microsoft.com/office/powerpoint/2010/main" val="1360047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 X.Y: &lt;Project Title&gt;</a:t>
            </a:r>
          </a:p>
        </p:txBody>
      </p:sp>
      <p:sp>
        <p:nvSpPr>
          <p:cNvPr id="5" name="Slide Number Placeholder 4"/>
          <p:cNvSpPr>
            <a:spLocks noGrp="1"/>
          </p:cNvSpPr>
          <p:nvPr>
            <p:ph type="sldNum" sz="quarter" idx="12"/>
          </p:nvPr>
        </p:nvSpPr>
        <p:spPr>
          <a:xfrm>
            <a:off x="457200" y="6324600"/>
            <a:ext cx="2133600" cy="365125"/>
          </a:xfrm>
        </p:spPr>
        <p:txBody>
          <a:bodyPr/>
          <a:lstStyle>
            <a:lvl1pPr algn="l">
              <a:defRPr/>
            </a:lvl1pPr>
          </a:lstStyle>
          <a:p>
            <a:fld id="{F938C673-5ACE-4D89-BA00-7196B34518A1}" type="slidenum">
              <a:rPr lang="en-US" smtClean="0"/>
              <a:pPr/>
              <a:t>‹#›</a:t>
            </a:fld>
            <a:endParaRPr lang="en-US"/>
          </a:p>
        </p:txBody>
      </p:sp>
    </p:spTree>
    <p:extLst>
      <p:ext uri="{BB962C8B-B14F-4D97-AF65-F5344CB8AC3E}">
        <p14:creationId xmlns:p14="http://schemas.microsoft.com/office/powerpoint/2010/main" val="2902745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X.Y: &lt;Project Title&gt;</a:t>
            </a:r>
          </a:p>
        </p:txBody>
      </p:sp>
      <p:sp>
        <p:nvSpPr>
          <p:cNvPr id="4" name="Slide Number Placeholder 3"/>
          <p:cNvSpPr>
            <a:spLocks noGrp="1"/>
          </p:cNvSpPr>
          <p:nvPr>
            <p:ph type="sldNum" sz="quarter" idx="12"/>
          </p:nvPr>
        </p:nvSpPr>
        <p:spPr>
          <a:xfrm>
            <a:off x="609600" y="6324600"/>
            <a:ext cx="2133600" cy="365125"/>
          </a:xfrm>
        </p:spPr>
        <p:txBody>
          <a:bodyPr/>
          <a:lstStyle>
            <a:lvl1pPr algn="l">
              <a:defRPr/>
            </a:lvl1pPr>
          </a:lstStyle>
          <a:p>
            <a:fld id="{F938C673-5ACE-4D89-BA00-7196B34518A1}" type="slidenum">
              <a:rPr lang="en-US" smtClean="0"/>
              <a:pPr/>
              <a:t>‹#›</a:t>
            </a:fld>
            <a:endParaRPr lang="en-US"/>
          </a:p>
        </p:txBody>
      </p:sp>
    </p:spTree>
    <p:extLst>
      <p:ext uri="{BB962C8B-B14F-4D97-AF65-F5344CB8AC3E}">
        <p14:creationId xmlns:p14="http://schemas.microsoft.com/office/powerpoint/2010/main" val="2851248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X.Y: &lt;Project Title&gt;</a:t>
            </a:r>
          </a:p>
        </p:txBody>
      </p:sp>
      <p:sp>
        <p:nvSpPr>
          <p:cNvPr id="7" name="Slide Number Placeholder 6"/>
          <p:cNvSpPr>
            <a:spLocks noGrp="1"/>
          </p:cNvSpPr>
          <p:nvPr>
            <p:ph type="sldNum" sz="quarter" idx="12"/>
          </p:nvPr>
        </p:nvSpPr>
        <p:spPr>
          <a:xfrm>
            <a:off x="457200" y="6324600"/>
            <a:ext cx="2133600" cy="365125"/>
          </a:xfrm>
        </p:spPr>
        <p:txBody>
          <a:bodyPr/>
          <a:lstStyle>
            <a:lvl1pPr algn="l">
              <a:defRPr/>
            </a:lvl1pPr>
          </a:lstStyle>
          <a:p>
            <a:fld id="{F938C673-5ACE-4D89-BA00-7196B34518A1}" type="slidenum">
              <a:rPr lang="en-US" smtClean="0"/>
              <a:pPr/>
              <a:t>‹#›</a:t>
            </a:fld>
            <a:endParaRPr lang="en-US"/>
          </a:p>
        </p:txBody>
      </p:sp>
    </p:spTree>
    <p:extLst>
      <p:ext uri="{BB962C8B-B14F-4D97-AF65-F5344CB8AC3E}">
        <p14:creationId xmlns:p14="http://schemas.microsoft.com/office/powerpoint/2010/main" val="41117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X.Y: &lt;Project Title&gt;</a:t>
            </a:r>
          </a:p>
        </p:txBody>
      </p:sp>
      <p:sp>
        <p:nvSpPr>
          <p:cNvPr id="7" name="Slide Number Placeholder 6"/>
          <p:cNvSpPr>
            <a:spLocks noGrp="1"/>
          </p:cNvSpPr>
          <p:nvPr>
            <p:ph type="sldNum" sz="quarter" idx="12"/>
          </p:nvPr>
        </p:nvSpPr>
        <p:spPr>
          <a:xfrm>
            <a:off x="457200" y="6324600"/>
            <a:ext cx="2133600" cy="365125"/>
          </a:xfrm>
        </p:spPr>
        <p:txBody>
          <a:bodyPr/>
          <a:lstStyle>
            <a:lvl1pPr algn="l">
              <a:defRPr/>
            </a:lvl1pPr>
          </a:lstStyle>
          <a:p>
            <a:fld id="{F938C673-5ACE-4D89-BA00-7196B34518A1}" type="slidenum">
              <a:rPr lang="en-US" smtClean="0"/>
              <a:pPr/>
              <a:t>‹#›</a:t>
            </a:fld>
            <a:endParaRPr lang="en-US"/>
          </a:p>
        </p:txBody>
      </p:sp>
    </p:spTree>
    <p:extLst>
      <p:ext uri="{BB962C8B-B14F-4D97-AF65-F5344CB8AC3E}">
        <p14:creationId xmlns:p14="http://schemas.microsoft.com/office/powerpoint/2010/main" val="1482991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X.Y: &lt;Project Title&gt;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38C673-5ACE-4D89-BA00-7196B34518A1}" type="slidenum">
              <a:rPr lang="en-US" smtClean="0"/>
              <a:pPr/>
              <a:t>‹#›</a:t>
            </a:fld>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477000" y="6325537"/>
            <a:ext cx="2538984" cy="426750"/>
          </a:xfrm>
          <a:prstGeom prst="rect">
            <a:avLst/>
          </a:prstGeom>
        </p:spPr>
      </p:pic>
    </p:spTree>
    <p:extLst>
      <p:ext uri="{BB962C8B-B14F-4D97-AF65-F5344CB8AC3E}">
        <p14:creationId xmlns:p14="http://schemas.microsoft.com/office/powerpoint/2010/main" val="27339117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527177-4554-4235-98B4-C66B3875455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7FDB10-E815-4272-A6D8-55684BC83CA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784B0-7EA8-4EF6-9590-CF52EE6603E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449FF97-BCFA-4453-B22E-204A17625B4D}" type="datetimeFigureOut">
              <a:rPr lang="en-US" smtClean="0"/>
              <a:t>2/27/2019</a:t>
            </a:fld>
            <a:endParaRPr lang="en-US"/>
          </a:p>
        </p:txBody>
      </p:sp>
      <p:sp>
        <p:nvSpPr>
          <p:cNvPr id="5" name="Footer Placeholder 4">
            <a:extLst>
              <a:ext uri="{FF2B5EF4-FFF2-40B4-BE49-F238E27FC236}">
                <a16:creationId xmlns:a16="http://schemas.microsoft.com/office/drawing/2014/main" id="{9DFB85D4-A9B6-4F38-ABE0-34BF981F61A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97F2D7-A7D5-4E3A-9B75-C79D47CD910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1FC686-EE05-44C4-B7F4-1BC964B917CB}" type="slidenum">
              <a:rPr lang="en-US" smtClean="0"/>
              <a:t>‹#›</a:t>
            </a:fld>
            <a:endParaRPr lang="en-US"/>
          </a:p>
        </p:txBody>
      </p:sp>
    </p:spTree>
    <p:extLst>
      <p:ext uri="{BB962C8B-B14F-4D97-AF65-F5344CB8AC3E}">
        <p14:creationId xmlns:p14="http://schemas.microsoft.com/office/powerpoint/2010/main" val="17896678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8.xml"/><Relationship Id="rId7" Type="http://schemas.openxmlformats.org/officeDocument/2006/relationships/slide" Target="slide2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8.xml"/><Relationship Id="rId10" Type="http://schemas.openxmlformats.org/officeDocument/2006/relationships/hyperlink" Target="https://a360.co/2T3BP8k" TargetMode="External"/><Relationship Id="rId4" Type="http://schemas.openxmlformats.org/officeDocument/2006/relationships/slide" Target="slide19.xml"/><Relationship Id="rId9" Type="http://schemas.openxmlformats.org/officeDocument/2006/relationships/slide" Target="slide2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slide" Target="slide17.xml"/><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slide" Target="slide17.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8" Type="http://schemas.openxmlformats.org/officeDocument/2006/relationships/hyperlink" Target="https://www.mikroe.com/accel-5-click" TargetMode="External"/><Relationship Id="rId13" Type="http://schemas.openxmlformats.org/officeDocument/2006/relationships/hyperlink" Target="https://www.mikroe.com/microsd-click?search_query=sd+card+click&amp;results=6" TargetMode="External"/><Relationship Id="rId3" Type="http://schemas.openxmlformats.org/officeDocument/2006/relationships/image" Target="../media/image23.png"/><Relationship Id="rId7" Type="http://schemas.openxmlformats.org/officeDocument/2006/relationships/hyperlink" Target="https://www.mikroe.com/bargraph-2-click" TargetMode="External"/><Relationship Id="rId12" Type="http://schemas.openxmlformats.org/officeDocument/2006/relationships/hyperlink" Target="https://www.mikroe.com/air-quality-clic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mikroe.com/color-5-click" TargetMode="External"/><Relationship Id="rId11" Type="http://schemas.openxmlformats.org/officeDocument/2006/relationships/hyperlink" Target="https://www.mikroe.com/alcohol-click" TargetMode="External"/><Relationship Id="rId5" Type="http://schemas.openxmlformats.org/officeDocument/2006/relationships/hyperlink" Target="https://www.mikroe.com/temphum-2-click" TargetMode="External"/><Relationship Id="rId10" Type="http://schemas.openxmlformats.org/officeDocument/2006/relationships/hyperlink" Target="https://www.mikroe.com/lightranger-3-click" TargetMode="External"/><Relationship Id="rId4" Type="http://schemas.openxmlformats.org/officeDocument/2006/relationships/image" Target="../media/image24.png"/><Relationship Id="rId9" Type="http://schemas.openxmlformats.org/officeDocument/2006/relationships/hyperlink" Target="https://www.mikroe.com/gaussmeter-click" TargetMode="External"/><Relationship Id="rId14" Type="http://schemas.openxmlformats.org/officeDocument/2006/relationships/slide" Target="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a360.co/2T3BP8k"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9E80F14-D197-42BE-AFAF-3C723CDE5875}"/>
              </a:ext>
            </a:extLst>
          </p:cNvPr>
          <p:cNvSpPr txBox="1">
            <a:spLocks/>
          </p:cNvSpPr>
          <p:nvPr/>
        </p:nvSpPr>
        <p:spPr>
          <a:xfrm>
            <a:off x="-3223" y="5410200"/>
            <a:ext cx="9147223" cy="864026"/>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a:latin typeface="+mn-lt"/>
              </a:rPr>
              <a:t>Sponsor: Dr. Kevin Kemp, NXP</a:t>
            </a:r>
            <a:endParaRPr lang="en-US" sz="1800">
              <a:latin typeface="+mn-lt"/>
              <a:cs typeface="Calibri"/>
            </a:endParaRPr>
          </a:p>
          <a:p>
            <a:pPr algn="l"/>
            <a:r>
              <a:rPr lang="en-US" sz="1800">
                <a:latin typeface="+mn-lt"/>
              </a:rPr>
              <a:t>Faculty Advisor: Dr. William Stapleton, TXST</a:t>
            </a:r>
            <a:endParaRPr lang="en-US" sz="1800">
              <a:latin typeface="+mn-lt"/>
              <a:cs typeface="Calibri"/>
            </a:endParaRPr>
          </a:p>
          <a:p>
            <a:pPr algn="l"/>
            <a:r>
              <a:rPr lang="en-US" sz="1800">
                <a:latin typeface="+mn-lt"/>
              </a:rPr>
              <a:t>Team Members (Left to Right) : Dylan Dean, Alfonso de la Morena [PM],  and Mohamed Sghari</a:t>
            </a:r>
            <a:endParaRPr lang="en-US" sz="1800">
              <a:latin typeface="+mn-lt"/>
              <a:cs typeface="Calibri"/>
            </a:endParaRPr>
          </a:p>
        </p:txBody>
      </p:sp>
      <p:sp>
        <p:nvSpPr>
          <p:cNvPr id="19" name="Rectangle 18">
            <a:extLst>
              <a:ext uri="{FF2B5EF4-FFF2-40B4-BE49-F238E27FC236}">
                <a16:creationId xmlns:a16="http://schemas.microsoft.com/office/drawing/2014/main" id="{FC6C366B-7917-43F5-BC30-1B7A3439B451}"/>
              </a:ext>
            </a:extLst>
          </p:cNvPr>
          <p:cNvSpPr/>
          <p:nvPr/>
        </p:nvSpPr>
        <p:spPr>
          <a:xfrm>
            <a:off x="-1" y="4885312"/>
            <a:ext cx="9144000" cy="600672"/>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pic>
        <p:nvPicPr>
          <p:cNvPr id="10" name="Picture 9">
            <a:extLst>
              <a:ext uri="{FF2B5EF4-FFF2-40B4-BE49-F238E27FC236}">
                <a16:creationId xmlns:a16="http://schemas.microsoft.com/office/drawing/2014/main" id="{53EAEFC9-7E00-45B3-9849-C00D3B67A97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 contrast="-10000"/>
                    </a14:imgEffect>
                  </a14:imgLayer>
                </a14:imgProps>
              </a:ext>
            </a:extLst>
          </a:blip>
          <a:stretch>
            <a:fillRect/>
          </a:stretch>
        </p:blipFill>
        <p:spPr>
          <a:xfrm>
            <a:off x="922265" y="845940"/>
            <a:ext cx="7146530" cy="3988998"/>
          </a:xfrm>
          <a:prstGeom prst="rect">
            <a:avLst/>
          </a:prstGeom>
          <a:ln w="76200">
            <a:solidFill>
              <a:srgbClr val="501214"/>
            </a:solidFill>
          </a:ln>
        </p:spPr>
      </p:pic>
      <p:pic>
        <p:nvPicPr>
          <p:cNvPr id="9" name="Picture 8">
            <a:extLst>
              <a:ext uri="{FF2B5EF4-FFF2-40B4-BE49-F238E27FC236}">
                <a16:creationId xmlns:a16="http://schemas.microsoft.com/office/drawing/2014/main" id="{B4651FD6-41C1-4123-BB69-59FE9DBDF5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686" y="933547"/>
            <a:ext cx="986627" cy="986627"/>
          </a:xfrm>
          <a:prstGeom prst="rect">
            <a:avLst/>
          </a:prstGeom>
        </p:spPr>
      </p:pic>
      <p:sp>
        <p:nvSpPr>
          <p:cNvPr id="11" name="Rectangle 10">
            <a:extLst>
              <a:ext uri="{FF2B5EF4-FFF2-40B4-BE49-F238E27FC236}">
                <a16:creationId xmlns:a16="http://schemas.microsoft.com/office/drawing/2014/main" id="{F59DF2E6-C394-4AEA-A684-86AB45354D99}"/>
              </a:ext>
            </a:extLst>
          </p:cNvPr>
          <p:cNvSpPr/>
          <p:nvPr/>
        </p:nvSpPr>
        <p:spPr>
          <a:xfrm>
            <a:off x="0" y="-14342"/>
            <a:ext cx="9147223" cy="803429"/>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12" name="Rectangle 11">
            <a:extLst>
              <a:ext uri="{FF2B5EF4-FFF2-40B4-BE49-F238E27FC236}">
                <a16:creationId xmlns:a16="http://schemas.microsoft.com/office/drawing/2014/main" id="{51C0645B-9DEA-45AD-8850-E3FEF7C86802}"/>
              </a:ext>
            </a:extLst>
          </p:cNvPr>
          <p:cNvSpPr/>
          <p:nvPr/>
        </p:nvSpPr>
        <p:spPr>
          <a:xfrm>
            <a:off x="-76469" y="3564"/>
            <a:ext cx="9143999" cy="854080"/>
          </a:xfrm>
          <a:prstGeom prst="rect">
            <a:avLst/>
          </a:prstGeom>
        </p:spPr>
        <p:txBody>
          <a:bodyPr wrap="square">
            <a:spAutoFit/>
          </a:bodyPr>
          <a:lstStyle/>
          <a:p>
            <a:pPr algn="ctr"/>
            <a:r>
              <a:rPr lang="en-US" altLang="en-US" sz="4950" u="sng">
                <a:solidFill>
                  <a:srgbClr val="B4985A"/>
                </a:solidFill>
                <a:effectLst>
                  <a:outerShdw blurRad="38100" dist="38100" dir="2700000" algn="tl">
                    <a:srgbClr val="000000">
                      <a:alpha val="43137"/>
                    </a:srgbClr>
                  </a:outerShdw>
                </a:effectLst>
                <a:latin typeface="Univers LT Std 75 Black" pitchFamily="-84" charset="0"/>
              </a:rPr>
              <a:t>#2.8 CLICK SENSOR HUB </a:t>
            </a:r>
          </a:p>
        </p:txBody>
      </p:sp>
      <p:sp>
        <p:nvSpPr>
          <p:cNvPr id="8" name="Footer Placeholder 3">
            <a:extLst>
              <a:ext uri="{FF2B5EF4-FFF2-40B4-BE49-F238E27FC236}">
                <a16:creationId xmlns:a16="http://schemas.microsoft.com/office/drawing/2014/main" id="{E7502ABB-4382-44C0-AB18-17F4C40DEB88}"/>
              </a:ext>
            </a:extLst>
          </p:cNvPr>
          <p:cNvSpPr>
            <a:spLocks noGrp="1"/>
          </p:cNvSpPr>
          <p:nvPr>
            <p:ph type="ftr" sz="quarter" idx="11"/>
          </p:nvPr>
        </p:nvSpPr>
        <p:spPr>
          <a:xfrm>
            <a:off x="3124200" y="6356350"/>
            <a:ext cx="2895600" cy="365125"/>
          </a:xfrm>
        </p:spPr>
        <p:txBody>
          <a:bodyPr/>
          <a:lstStyle/>
          <a:p>
            <a:r>
              <a:rPr lang="en-US"/>
              <a:t>#2.8 Click Sensor Hub</a:t>
            </a:r>
          </a:p>
        </p:txBody>
      </p:sp>
      <p:sp>
        <p:nvSpPr>
          <p:cNvPr id="13" name="Slide Number Placeholder 4">
            <a:extLst>
              <a:ext uri="{FF2B5EF4-FFF2-40B4-BE49-F238E27FC236}">
                <a16:creationId xmlns:a16="http://schemas.microsoft.com/office/drawing/2014/main" id="{8DDAE24A-F4C1-43A1-8671-E96CEF122AA0}"/>
              </a:ext>
            </a:extLst>
          </p:cNvPr>
          <p:cNvSpPr>
            <a:spLocks noGrp="1"/>
          </p:cNvSpPr>
          <p:nvPr>
            <p:ph type="sldNum" sz="quarter" idx="12"/>
          </p:nvPr>
        </p:nvSpPr>
        <p:spPr>
          <a:xfrm>
            <a:off x="457200" y="6324600"/>
            <a:ext cx="2133600" cy="365125"/>
          </a:xfrm>
        </p:spPr>
        <p:txBody>
          <a:bodyPr/>
          <a:lstStyle/>
          <a:p>
            <a:fld id="{F938C673-5ACE-4D89-BA00-7196B34518A1}" type="slidenum">
              <a:rPr lang="en-US" smtClean="0"/>
              <a:pPr/>
              <a:t>1</a:t>
            </a:fld>
            <a:endParaRPr lang="en-US"/>
          </a:p>
        </p:txBody>
      </p:sp>
    </p:spTree>
    <p:extLst>
      <p:ext uri="{BB962C8B-B14F-4D97-AF65-F5344CB8AC3E}">
        <p14:creationId xmlns:p14="http://schemas.microsoft.com/office/powerpoint/2010/main" val="173602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10</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Product Design</a:t>
            </a:r>
          </a:p>
        </p:txBody>
      </p:sp>
      <p:pic>
        <p:nvPicPr>
          <p:cNvPr id="3" name="Picture 2" descr="A screenshot of a cell phone&#10;&#10;Description automatically generated">
            <a:extLst>
              <a:ext uri="{FF2B5EF4-FFF2-40B4-BE49-F238E27FC236}">
                <a16:creationId xmlns:a16="http://schemas.microsoft.com/office/drawing/2014/main" id="{ADFCA1D8-A577-4D00-B5E5-FF16DCFF6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58" y="1163483"/>
            <a:ext cx="7582459" cy="4883464"/>
          </a:xfrm>
          <a:prstGeom prst="rect">
            <a:avLst/>
          </a:prstGeom>
        </p:spPr>
      </p:pic>
    </p:spTree>
    <p:extLst>
      <p:ext uri="{BB962C8B-B14F-4D97-AF65-F5344CB8AC3E}">
        <p14:creationId xmlns:p14="http://schemas.microsoft.com/office/powerpoint/2010/main" val="175796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11</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Product Design</a:t>
            </a:r>
          </a:p>
        </p:txBody>
      </p:sp>
      <p:pic>
        <p:nvPicPr>
          <p:cNvPr id="3" name="Picture 2" descr="A screenshot of a cell phone&#10;&#10;Description automatically generated">
            <a:extLst>
              <a:ext uri="{FF2B5EF4-FFF2-40B4-BE49-F238E27FC236}">
                <a16:creationId xmlns:a16="http://schemas.microsoft.com/office/drawing/2014/main" id="{E6CBE2D4-ED4B-4A3C-8210-BADD3649D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70" y="1533404"/>
            <a:ext cx="7769860" cy="3791192"/>
          </a:xfrm>
          <a:prstGeom prst="rect">
            <a:avLst/>
          </a:prstGeom>
        </p:spPr>
      </p:pic>
    </p:spTree>
    <p:extLst>
      <p:ext uri="{BB962C8B-B14F-4D97-AF65-F5344CB8AC3E}">
        <p14:creationId xmlns:p14="http://schemas.microsoft.com/office/powerpoint/2010/main" val="4250269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12</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Product Design</a:t>
            </a:r>
          </a:p>
        </p:txBody>
      </p:sp>
      <p:pic>
        <p:nvPicPr>
          <p:cNvPr id="3" name="Picture 2" descr="A screenshot of a cell phone&#10;&#10;Description automatically generated">
            <a:extLst>
              <a:ext uri="{FF2B5EF4-FFF2-40B4-BE49-F238E27FC236}">
                <a16:creationId xmlns:a16="http://schemas.microsoft.com/office/drawing/2014/main" id="{2B1406FE-AA7F-4D97-AAC1-48D1851ECA13}"/>
              </a:ext>
            </a:extLst>
          </p:cNvPr>
          <p:cNvPicPr>
            <a:picLocks noChangeAspect="1"/>
          </p:cNvPicPr>
          <p:nvPr/>
        </p:nvPicPr>
        <p:blipFill rotWithShape="1">
          <a:blip r:embed="rId3">
            <a:extLst>
              <a:ext uri="{28A0092B-C50C-407E-A947-70E740481C1C}">
                <a14:useLocalDpi xmlns:a14="http://schemas.microsoft.com/office/drawing/2010/main" val="0"/>
              </a:ext>
            </a:extLst>
          </a:blip>
          <a:srcRect r="152"/>
          <a:stretch/>
        </p:blipFill>
        <p:spPr>
          <a:xfrm>
            <a:off x="212093" y="2038156"/>
            <a:ext cx="8703308" cy="2781688"/>
          </a:xfrm>
          <a:prstGeom prst="rect">
            <a:avLst/>
          </a:prstGeom>
        </p:spPr>
      </p:pic>
    </p:spTree>
    <p:extLst>
      <p:ext uri="{BB962C8B-B14F-4D97-AF65-F5344CB8AC3E}">
        <p14:creationId xmlns:p14="http://schemas.microsoft.com/office/powerpoint/2010/main" val="4032307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13</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Product Design</a:t>
            </a:r>
          </a:p>
        </p:txBody>
      </p:sp>
      <p:pic>
        <p:nvPicPr>
          <p:cNvPr id="6" name="Picture 5">
            <a:extLst>
              <a:ext uri="{FF2B5EF4-FFF2-40B4-BE49-F238E27FC236}">
                <a16:creationId xmlns:a16="http://schemas.microsoft.com/office/drawing/2014/main" id="{79A51DBC-3EB1-4C57-919B-D2AE26F62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778" y="868477"/>
            <a:ext cx="5649220" cy="5489732"/>
          </a:xfrm>
          <a:prstGeom prst="rect">
            <a:avLst/>
          </a:prstGeom>
        </p:spPr>
      </p:pic>
    </p:spTree>
    <p:extLst>
      <p:ext uri="{BB962C8B-B14F-4D97-AF65-F5344CB8AC3E}">
        <p14:creationId xmlns:p14="http://schemas.microsoft.com/office/powerpoint/2010/main" val="608799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14</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Product Design</a:t>
            </a:r>
          </a:p>
        </p:txBody>
      </p:sp>
      <p:pic>
        <p:nvPicPr>
          <p:cNvPr id="6" name="Picture 5">
            <a:extLst>
              <a:ext uri="{FF2B5EF4-FFF2-40B4-BE49-F238E27FC236}">
                <a16:creationId xmlns:a16="http://schemas.microsoft.com/office/drawing/2014/main" id="{D522FDA3-1D47-44CC-9626-F9E55C53F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17" y="1302241"/>
            <a:ext cx="9630382" cy="4480495"/>
          </a:xfrm>
          <a:prstGeom prst="rect">
            <a:avLst/>
          </a:prstGeom>
        </p:spPr>
      </p:pic>
    </p:spTree>
    <p:extLst>
      <p:ext uri="{BB962C8B-B14F-4D97-AF65-F5344CB8AC3E}">
        <p14:creationId xmlns:p14="http://schemas.microsoft.com/office/powerpoint/2010/main" val="240288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A86BE92-F956-5841-9A8B-73782F66FD5A}"/>
              </a:ext>
            </a:extLst>
          </p:cNvPr>
          <p:cNvGraphicFramePr>
            <a:graphicFrameLocks noGrp="1"/>
          </p:cNvGraphicFramePr>
          <p:nvPr>
            <p:ph idx="1"/>
            <p:extLst>
              <p:ext uri="{D42A27DB-BD31-4B8C-83A1-F6EECF244321}">
                <p14:modId xmlns:p14="http://schemas.microsoft.com/office/powerpoint/2010/main" val="1240368233"/>
              </p:ext>
            </p:extLst>
          </p:nvPr>
        </p:nvGraphicFramePr>
        <p:xfrm>
          <a:off x="76605" y="1732436"/>
          <a:ext cx="8987566" cy="3393128"/>
        </p:xfrm>
        <a:graphic>
          <a:graphicData uri="http://schemas.openxmlformats.org/drawingml/2006/table">
            <a:tbl>
              <a:tblPr firstRow="1" bandRow="1">
                <a:tableStyleId>{5C22544A-7EE6-4342-B048-85BDC9FD1C3A}</a:tableStyleId>
              </a:tblPr>
              <a:tblGrid>
                <a:gridCol w="493146">
                  <a:extLst>
                    <a:ext uri="{9D8B030D-6E8A-4147-A177-3AD203B41FA5}">
                      <a16:colId xmlns:a16="http://schemas.microsoft.com/office/drawing/2014/main" val="319560329"/>
                    </a:ext>
                  </a:extLst>
                </a:gridCol>
                <a:gridCol w="5217820">
                  <a:extLst>
                    <a:ext uri="{9D8B030D-6E8A-4147-A177-3AD203B41FA5}">
                      <a16:colId xmlns:a16="http://schemas.microsoft.com/office/drawing/2014/main" val="1310242110"/>
                    </a:ext>
                  </a:extLst>
                </a:gridCol>
                <a:gridCol w="3276600">
                  <a:extLst>
                    <a:ext uri="{9D8B030D-6E8A-4147-A177-3AD203B41FA5}">
                      <a16:colId xmlns:a16="http://schemas.microsoft.com/office/drawing/2014/main" val="64235536"/>
                    </a:ext>
                  </a:extLst>
                </a:gridCol>
              </a:tblGrid>
              <a:tr h="467048">
                <a:tc>
                  <a:txBody>
                    <a:bodyPr/>
                    <a:lstStyle/>
                    <a:p>
                      <a:pPr algn="ctr"/>
                      <a:r>
                        <a:rPr lang="en-US" sz="2400" dirty="0"/>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501214"/>
                    </a:solidFill>
                  </a:tcPr>
                </a:tc>
                <a:tc>
                  <a:txBody>
                    <a:bodyPr/>
                    <a:lstStyle/>
                    <a:p>
                      <a:pPr algn="ctr"/>
                      <a:r>
                        <a:rPr lang="en-US" sz="2400" dirty="0"/>
                        <a:t>Major Issues</a:t>
                      </a:r>
                    </a:p>
                  </a:txBody>
                  <a:tcPr>
                    <a:lnT w="12700" cap="flat" cmpd="sng" algn="ctr">
                      <a:solidFill>
                        <a:schemeClr val="tx1"/>
                      </a:solidFill>
                      <a:prstDash val="solid"/>
                      <a:round/>
                      <a:headEnd type="none" w="med" len="med"/>
                      <a:tailEnd type="none" w="med" len="med"/>
                    </a:lnT>
                    <a:solidFill>
                      <a:srgbClr val="501214"/>
                    </a:solidFill>
                  </a:tcPr>
                </a:tc>
                <a:tc>
                  <a:txBody>
                    <a:bodyPr/>
                    <a:lstStyle/>
                    <a:p>
                      <a:pPr algn="r"/>
                      <a:r>
                        <a:rPr lang="en-US" sz="2400" dirty="0"/>
                        <a:t>P.O.A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501214"/>
                    </a:solidFill>
                  </a:tcPr>
                </a:tc>
                <a:extLst>
                  <a:ext uri="{0D108BD9-81ED-4DB2-BD59-A6C34878D82A}">
                    <a16:rowId xmlns:a16="http://schemas.microsoft.com/office/drawing/2014/main" val="430384285"/>
                  </a:ext>
                </a:extLst>
              </a:tr>
              <a:tr h="0">
                <a:tc>
                  <a:txBody>
                    <a:bodyPr/>
                    <a:lstStyle/>
                    <a:p>
                      <a:pPr algn="l"/>
                      <a:r>
                        <a:rPr lang="en-US" sz="1800" dirty="0"/>
                        <a:t>1</a:t>
                      </a:r>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l"/>
                      <a:r>
                        <a:rPr lang="en-US" sz="1800" dirty="0"/>
                        <a:t>Board components delayed by Chinese new year</a:t>
                      </a:r>
                    </a:p>
                  </a:txBody>
                  <a:tcPr>
                    <a:solidFill>
                      <a:schemeClr val="bg1">
                        <a:lumMod val="85000"/>
                      </a:schemeClr>
                    </a:solidFill>
                  </a:tcPr>
                </a:tc>
                <a:tc>
                  <a:txBody>
                    <a:bodyPr/>
                    <a:lstStyle/>
                    <a:p>
                      <a:pPr algn="r"/>
                      <a:r>
                        <a:rPr lang="en-US" sz="1800" dirty="0"/>
                        <a:t>Focused on code/website</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224980311"/>
                  </a:ext>
                </a:extLst>
              </a:tr>
              <a:tr h="0">
                <a:tc>
                  <a:txBody>
                    <a:bodyPr/>
                    <a:lstStyle/>
                    <a:p>
                      <a:pPr algn="l"/>
                      <a:r>
                        <a:rPr lang="en-US" sz="1800" dirty="0"/>
                        <a:t>2</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Resistors ordered for power component in PCB too small</a:t>
                      </a:r>
                    </a:p>
                  </a:txBody>
                  <a:tcPr>
                    <a:solidFill>
                      <a:schemeClr val="bg1"/>
                    </a:solidFill>
                  </a:tcPr>
                </a:tc>
                <a:tc>
                  <a:txBody>
                    <a:bodyPr/>
                    <a:lstStyle/>
                    <a:p>
                      <a:pPr algn="r"/>
                      <a:r>
                        <a:rPr lang="en-US" sz="1800" dirty="0"/>
                        <a:t>New order created for larger resistor (size not resistance)</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76890615"/>
                  </a:ext>
                </a:extLst>
              </a:tr>
              <a:tr h="0">
                <a:tc>
                  <a:txBody>
                    <a:bodyPr/>
                    <a:lstStyle/>
                    <a:p>
                      <a:pPr algn="l"/>
                      <a:r>
                        <a:rPr lang="en-US" sz="1800" dirty="0"/>
                        <a:t>3</a:t>
                      </a:r>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Example code for click sensors not easily available for </a:t>
                      </a:r>
                      <a:r>
                        <a:rPr lang="en-US" sz="1800" b="0" i="0" u="none" strike="noStrike" kern="1200" cap="none" spc="0" baseline="0" noProof="0" dirty="0" err="1">
                          <a:solidFill>
                            <a:srgbClr val="000000"/>
                          </a:solidFill>
                          <a:latin typeface="Calibri"/>
                          <a:ea typeface="+mn-ea"/>
                          <a:cs typeface="+mn-cs"/>
                        </a:rPr>
                        <a:t>Mbed</a:t>
                      </a:r>
                      <a:r>
                        <a:rPr kumimoji="0" lang="en-US" sz="1800" b="0" i="0" u="none" strike="noStrike" kern="1200" cap="none" spc="0" normalizeH="0" baseline="0" noProof="0" dirty="0">
                          <a:ln>
                            <a:noFill/>
                          </a:ln>
                          <a:solidFill>
                            <a:srgbClr val="000000"/>
                          </a:solidFill>
                          <a:effectLst/>
                          <a:uLnTx/>
                          <a:uFillTx/>
                          <a:latin typeface="Calibri"/>
                          <a:ea typeface="+mn-ea"/>
                          <a:cs typeface="+mn-cs"/>
                        </a:rPr>
                        <a:t> platform</a:t>
                      </a:r>
                    </a:p>
                  </a:txBody>
                  <a:tcPr>
                    <a:solidFill>
                      <a:schemeClr val="bg1">
                        <a:lumMod val="85000"/>
                      </a:schemeClr>
                    </a:solidFill>
                  </a:tcPr>
                </a:tc>
                <a:tc>
                  <a:txBody>
                    <a:bodyPr/>
                    <a:lstStyle/>
                    <a:p>
                      <a:pPr algn="r"/>
                      <a:r>
                        <a:rPr lang="en-US" sz="1800" dirty="0"/>
                        <a:t>Use example code written for ICs that make up the Clicks</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630986935"/>
                  </a:ext>
                </a:extLst>
              </a:tr>
              <a:tr h="0">
                <a:tc>
                  <a:txBody>
                    <a:bodyPr/>
                    <a:lstStyle/>
                    <a:p>
                      <a:pPr algn="l"/>
                      <a:r>
                        <a:rPr lang="en-US" sz="1800" dirty="0"/>
                        <a:t>4</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Impossible to solder small components with available equipment</a:t>
                      </a:r>
                    </a:p>
                  </a:txBody>
                  <a:tcPr>
                    <a:solidFill>
                      <a:schemeClr val="bg1"/>
                    </a:solidFill>
                  </a:tcPr>
                </a:tc>
                <a:tc>
                  <a:txBody>
                    <a:bodyPr/>
                    <a:lstStyle/>
                    <a:p>
                      <a:pPr algn="r"/>
                      <a:r>
                        <a:rPr lang="en-US" sz="1800" dirty="0"/>
                        <a:t>New order created for necessary soldering paste</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56478331"/>
                  </a:ext>
                </a:extLst>
              </a:tr>
              <a:tr h="0">
                <a:tc>
                  <a:txBody>
                    <a:bodyPr/>
                    <a:lstStyle/>
                    <a:p>
                      <a:pPr algn="l"/>
                      <a:r>
                        <a:rPr lang="en-US" sz="1800" dirty="0"/>
                        <a:t>5</a:t>
                      </a:r>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Behind schedule on board testing</a:t>
                      </a:r>
                    </a:p>
                  </a:txBody>
                  <a:tcPr>
                    <a:solidFill>
                      <a:schemeClr val="bg1">
                        <a:lumMod val="85000"/>
                      </a:schemeClr>
                    </a:solidFill>
                  </a:tcPr>
                </a:tc>
                <a:tc>
                  <a:txBody>
                    <a:bodyPr/>
                    <a:lstStyle/>
                    <a:p>
                      <a:pPr algn="r"/>
                      <a:r>
                        <a:rPr lang="en-US" sz="1800" dirty="0"/>
                        <a:t>Preparing future deliverables while waiting on components</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579921872"/>
                  </a:ext>
                </a:extLst>
              </a:tr>
            </a:tbl>
          </a:graphicData>
        </a:graphic>
      </p:graphicFrame>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15</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Key Issues</a:t>
            </a:r>
          </a:p>
        </p:txBody>
      </p:sp>
    </p:spTree>
    <p:extLst>
      <p:ext uri="{BB962C8B-B14F-4D97-AF65-F5344CB8AC3E}">
        <p14:creationId xmlns:p14="http://schemas.microsoft.com/office/powerpoint/2010/main" val="73022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16</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Upcoming Demo</a:t>
            </a:r>
          </a:p>
        </p:txBody>
      </p:sp>
      <p:pic>
        <p:nvPicPr>
          <p:cNvPr id="9" name="Picture 8" descr="A circuit board&#10;&#10;Description automatically generated">
            <a:extLst>
              <a:ext uri="{FF2B5EF4-FFF2-40B4-BE49-F238E27FC236}">
                <a16:creationId xmlns:a16="http://schemas.microsoft.com/office/drawing/2014/main" id="{0F464AB1-1A4B-4247-B9D3-83CFA4E6A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388" y="1319215"/>
            <a:ext cx="4572000" cy="4572000"/>
          </a:xfrm>
          <a:prstGeom prst="rect">
            <a:avLst/>
          </a:prstGeom>
        </p:spPr>
      </p:pic>
    </p:spTree>
    <p:extLst>
      <p:ext uri="{BB962C8B-B14F-4D97-AF65-F5344CB8AC3E}">
        <p14:creationId xmlns:p14="http://schemas.microsoft.com/office/powerpoint/2010/main" val="397948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fltVal val="0"/>
                                          </p:val>
                                        </p:tav>
                                        <p:tav tm="100000">
                                          <p:val>
                                            <p:strVal val="#ppt_w"/>
                                          </p:val>
                                        </p:tav>
                                      </p:tavLst>
                                    </p:anim>
                                    <p:anim calcmode="lin" valueType="num">
                                      <p:cBhvr>
                                        <p:cTn id="8" dur="2000" fill="hold"/>
                                        <p:tgtEl>
                                          <p:spTgt spid="9"/>
                                        </p:tgtEl>
                                        <p:attrNameLst>
                                          <p:attrName>ppt_h</p:attrName>
                                        </p:attrNameLst>
                                      </p:cBhvr>
                                      <p:tavLst>
                                        <p:tav tm="0">
                                          <p:val>
                                            <p:fltVal val="0"/>
                                          </p:val>
                                        </p:tav>
                                        <p:tav tm="100000">
                                          <p:val>
                                            <p:strVal val="#ppt_h"/>
                                          </p:val>
                                        </p:tav>
                                      </p:tavLst>
                                    </p:anim>
                                    <p:anim calcmode="lin" valueType="num">
                                      <p:cBhvr>
                                        <p:cTn id="9" dur="2000" fill="hold"/>
                                        <p:tgtEl>
                                          <p:spTgt spid="9"/>
                                        </p:tgtEl>
                                        <p:attrNameLst>
                                          <p:attrName>style.rotation</p:attrName>
                                        </p:attrNameLst>
                                      </p:cBhvr>
                                      <p:tavLst>
                                        <p:tav tm="0">
                                          <p:val>
                                            <p:fltVal val="90"/>
                                          </p:val>
                                        </p:tav>
                                        <p:tav tm="100000">
                                          <p:val>
                                            <p:fltVal val="0"/>
                                          </p:val>
                                        </p:tav>
                                      </p:tavLst>
                                    </p:anim>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17</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Additional Slides for Questions</a:t>
            </a:r>
          </a:p>
        </p:txBody>
      </p:sp>
      <p:graphicFrame>
        <p:nvGraphicFramePr>
          <p:cNvPr id="3" name="Table 2">
            <a:extLst>
              <a:ext uri="{FF2B5EF4-FFF2-40B4-BE49-F238E27FC236}">
                <a16:creationId xmlns:a16="http://schemas.microsoft.com/office/drawing/2014/main" id="{D6EB7DC6-926C-4888-A44C-AD4D6079B038}"/>
              </a:ext>
            </a:extLst>
          </p:cNvPr>
          <p:cNvGraphicFramePr>
            <a:graphicFrameLocks noGrp="1"/>
          </p:cNvGraphicFramePr>
          <p:nvPr>
            <p:extLst>
              <p:ext uri="{D42A27DB-BD31-4B8C-83A1-F6EECF244321}">
                <p14:modId xmlns:p14="http://schemas.microsoft.com/office/powerpoint/2010/main" val="2057191248"/>
              </p:ext>
            </p:extLst>
          </p:nvPr>
        </p:nvGraphicFramePr>
        <p:xfrm>
          <a:off x="646088" y="2214086"/>
          <a:ext cx="7848600" cy="3393128"/>
        </p:xfrm>
        <a:graphic>
          <a:graphicData uri="http://schemas.openxmlformats.org/drawingml/2006/table">
            <a:tbl>
              <a:tblPr firstRow="1" bandRow="1">
                <a:tableStyleId>{5C22544A-7EE6-4342-B048-85BDC9FD1C3A}</a:tableStyleId>
              </a:tblPr>
              <a:tblGrid>
                <a:gridCol w="573112">
                  <a:extLst>
                    <a:ext uri="{9D8B030D-6E8A-4147-A177-3AD203B41FA5}">
                      <a16:colId xmlns:a16="http://schemas.microsoft.com/office/drawing/2014/main" val="1167923610"/>
                    </a:ext>
                  </a:extLst>
                </a:gridCol>
                <a:gridCol w="7275488">
                  <a:extLst>
                    <a:ext uri="{9D8B030D-6E8A-4147-A177-3AD203B41FA5}">
                      <a16:colId xmlns:a16="http://schemas.microsoft.com/office/drawing/2014/main" val="3639986472"/>
                    </a:ext>
                  </a:extLst>
                </a:gridCol>
              </a:tblGrid>
              <a:tr h="467048">
                <a:tc>
                  <a:txBody>
                    <a:bodyPr/>
                    <a:lstStyle/>
                    <a:p>
                      <a:pPr algn="l"/>
                      <a:r>
                        <a:rPr lang="en-US" sz="240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501214"/>
                    </a:solidFill>
                  </a:tcPr>
                </a:tc>
                <a:tc>
                  <a:txBody>
                    <a:bodyPr/>
                    <a:lstStyle/>
                    <a:p>
                      <a:pPr algn="l"/>
                      <a:r>
                        <a:rPr lang="en-US" sz="2400"/>
                        <a:t>Subject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1214"/>
                    </a:solidFill>
                  </a:tcPr>
                </a:tc>
                <a:extLst>
                  <a:ext uri="{0D108BD9-81ED-4DB2-BD59-A6C34878D82A}">
                    <a16:rowId xmlns:a16="http://schemas.microsoft.com/office/drawing/2014/main" val="1018096530"/>
                  </a:ext>
                </a:extLst>
              </a:tr>
              <a:tr h="0">
                <a:tc>
                  <a:txBody>
                    <a:bodyPr/>
                    <a:lstStyle/>
                    <a:p>
                      <a:r>
                        <a:rPr lang="en-US" sz="1800"/>
                        <a:t>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800">
                          <a:hlinkClick r:id="rId3" action="ppaction://hlinksldjump"/>
                        </a:rPr>
                        <a:t>Service, Support and Maintenance</a:t>
                      </a:r>
                      <a:endParaRPr lang="en-US" sz="1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22287258"/>
                  </a:ext>
                </a:extLst>
              </a:tr>
              <a:tr h="0">
                <a:tc>
                  <a:txBody>
                    <a:bodyPr/>
                    <a:lstStyle/>
                    <a:p>
                      <a:r>
                        <a:rPr lang="en-US" sz="1800"/>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4" action="ppaction://hlinksldjump"/>
                        </a:rPr>
                        <a:t>SPI Connections</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29820159"/>
                  </a:ext>
                </a:extLst>
              </a:tr>
              <a:tr h="0">
                <a:tc>
                  <a:txBody>
                    <a:bodyPr/>
                    <a:lstStyle/>
                    <a:p>
                      <a:r>
                        <a:rPr lang="en-US" sz="1800"/>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5" action="ppaction://hlinksldjump"/>
                        </a:rPr>
                        <a:t>Board Layout</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32245616"/>
                  </a:ext>
                </a:extLst>
              </a:tr>
              <a:tr h="0">
                <a:tc>
                  <a:txBody>
                    <a:bodyPr/>
                    <a:lstStyle/>
                    <a:p>
                      <a:r>
                        <a:rPr lang="en-US" sz="1800"/>
                        <a:t>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6" action="ppaction://hlinksldjump"/>
                        </a:rPr>
                        <a:t>Schematic</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9530773"/>
                  </a:ext>
                </a:extLst>
              </a:tr>
              <a:tr h="0">
                <a:tc>
                  <a:txBody>
                    <a:bodyPr/>
                    <a:lstStyle/>
                    <a:p>
                      <a:r>
                        <a:rPr lang="en-US" sz="1800"/>
                        <a:t>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D9D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7" action="ppaction://hlinksldjump"/>
                        </a:rPr>
                        <a:t>Shared/Unique Pins</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807435757"/>
                  </a:ext>
                </a:extLst>
              </a:tr>
              <a:tr h="0">
                <a:tc>
                  <a:txBody>
                    <a:bodyPr/>
                    <a:lstStyle/>
                    <a:p>
                      <a:r>
                        <a:rPr lang="en-US" sz="1800"/>
                        <a:t>6</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8" action="ppaction://hlinksldjump"/>
                        </a:rPr>
                        <a:t>Complete Pinout</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0767765"/>
                  </a:ext>
                </a:extLst>
              </a:tr>
              <a:tr h="0">
                <a:tc>
                  <a:txBody>
                    <a:bodyPr/>
                    <a:lstStyle/>
                    <a:p>
                      <a:r>
                        <a:rPr lang="en-US" sz="1800" kern="1200">
                          <a:solidFill>
                            <a:schemeClr val="dk1"/>
                          </a:solidFill>
                          <a:latin typeface="+mn-lt"/>
                          <a:ea typeface="+mn-ea"/>
                          <a:cs typeface="+mn-cs"/>
                        </a:rPr>
                        <a:t>7</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D9D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9" action="ppaction://hlinksldjump"/>
                        </a:rPr>
                        <a:t>Project Selected Clicks</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747602757"/>
                  </a:ext>
                </a:extLst>
              </a:tr>
              <a:tr h="0">
                <a:tc>
                  <a:txBody>
                    <a:bodyPr/>
                    <a:lstStyle/>
                    <a:p>
                      <a:pPr lvl="0">
                        <a:buNone/>
                      </a:pPr>
                      <a:r>
                        <a:rPr lang="en-US" sz="1800" kern="1200">
                          <a:solidFill>
                            <a:schemeClr val="dk1"/>
                          </a:solidFill>
                          <a:latin typeface="+mn-lt"/>
                          <a:ea typeface="+mn-ea"/>
                          <a:cs typeface="+mn-cs"/>
                        </a:rPr>
                        <a:t>8</a:t>
                      </a:r>
                      <a:endParaRPr lang="en-US"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lnSpc>
                          <a:spcPct val="100000"/>
                        </a:lnSpc>
                        <a:spcBef>
                          <a:spcPts val="0"/>
                        </a:spcBef>
                        <a:spcAft>
                          <a:spcPts val="0"/>
                        </a:spcAft>
                        <a:buNone/>
                      </a:pPr>
                      <a:r>
                        <a:rPr lang="en-US" sz="1800" b="0" i="0" u="none" strike="noStrike" kern="1200" cap="none" spc="0" baseline="0" noProof="0" dirty="0">
                          <a:solidFill>
                            <a:srgbClr val="000000"/>
                          </a:solidFill>
                          <a:latin typeface="Calibri"/>
                          <a:ea typeface="+mn-ea"/>
                          <a:cs typeface="+mn-cs"/>
                          <a:hlinkClick r:id="rId10"/>
                        </a:rPr>
                        <a:t>3D Model</a:t>
                      </a:r>
                      <a:endParaRPr kumimoji="0" lang="en-US" sz="1800" b="0" i="0" u="none" strike="noStrike" kern="1200" cap="none" spc="0" normalizeH="0" baseline="0" noProof="0" dirty="0">
                        <a:ln>
                          <a:noFill/>
                        </a:ln>
                        <a:solidFill>
                          <a:srgbClr val="000000"/>
                        </a:solidFill>
                        <a:effectLst/>
                        <a:uLnTx/>
                        <a:uFillTx/>
                        <a:latin typeface="Calibri"/>
                        <a:ea typeface="+mn-ea"/>
                        <a:cs typeface="+mn-cs"/>
                        <a:hlinkClick r:id="rId1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930775"/>
                  </a:ext>
                </a:extLst>
              </a:tr>
            </a:tbl>
          </a:graphicData>
        </a:graphic>
      </p:graphicFrame>
    </p:spTree>
    <p:extLst>
      <p:ext uri="{BB962C8B-B14F-4D97-AF65-F5344CB8AC3E}">
        <p14:creationId xmlns:p14="http://schemas.microsoft.com/office/powerpoint/2010/main" val="678182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1520-E541-45DF-9931-22D48CB33440}"/>
              </a:ext>
            </a:extLst>
          </p:cNvPr>
          <p:cNvSpPr>
            <a:spLocks noGrp="1"/>
          </p:cNvSpPr>
          <p:nvPr>
            <p:ph type="title"/>
          </p:nvPr>
        </p:nvSpPr>
        <p:spPr/>
        <p:txBody>
          <a:bodyPr/>
          <a:lstStyle/>
          <a:p>
            <a:r>
              <a:rPr lang="en-US" dirty="0">
                <a:solidFill>
                  <a:srgbClr val="501214"/>
                </a:solidFill>
              </a:rPr>
              <a:t>Service, Support and Maintenance</a:t>
            </a:r>
          </a:p>
        </p:txBody>
      </p:sp>
      <p:pic>
        <p:nvPicPr>
          <p:cNvPr id="4" name="Picture 3">
            <a:extLst>
              <a:ext uri="{FF2B5EF4-FFF2-40B4-BE49-F238E27FC236}">
                <a16:creationId xmlns:a16="http://schemas.microsoft.com/office/drawing/2014/main" id="{A3DD63FB-4E03-4AA8-823F-DB9F40F20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096" y="1056065"/>
            <a:ext cx="822960" cy="822960"/>
          </a:xfrm>
          <a:prstGeom prst="rect">
            <a:avLst/>
          </a:prstGeom>
        </p:spPr>
      </p:pic>
      <p:pic>
        <p:nvPicPr>
          <p:cNvPr id="5" name="Picture 4">
            <a:extLst>
              <a:ext uri="{FF2B5EF4-FFF2-40B4-BE49-F238E27FC236}">
                <a16:creationId xmlns:a16="http://schemas.microsoft.com/office/drawing/2014/main" id="{2518BBA9-D16B-45A4-940C-29FDD282A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726" y="1197403"/>
            <a:ext cx="1371600" cy="545897"/>
          </a:xfrm>
          <a:prstGeom prst="rect">
            <a:avLst/>
          </a:prstGeom>
        </p:spPr>
      </p:pic>
      <p:cxnSp>
        <p:nvCxnSpPr>
          <p:cNvPr id="6" name="Straight Connector 5">
            <a:extLst>
              <a:ext uri="{FF2B5EF4-FFF2-40B4-BE49-F238E27FC236}">
                <a16:creationId xmlns:a16="http://schemas.microsoft.com/office/drawing/2014/main" id="{9609FD4B-635D-4A6E-AB71-2EA5E64B6689}"/>
              </a:ext>
            </a:extLst>
          </p:cNvPr>
          <p:cNvCxnSpPr>
            <a:cxnSpLocks/>
          </p:cNvCxnSpPr>
          <p:nvPr/>
        </p:nvCxnSpPr>
        <p:spPr>
          <a:xfrm>
            <a:off x="591424" y="1952014"/>
            <a:ext cx="7923926" cy="0"/>
          </a:xfrm>
          <a:prstGeom prst="line">
            <a:avLst/>
          </a:prstGeom>
          <a:ln w="28575">
            <a:solidFill>
              <a:srgbClr val="50121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B516FE7-B00D-4BAE-8665-B49E3AEF2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2625328"/>
            <a:ext cx="1607344" cy="1607344"/>
          </a:xfrm>
          <a:prstGeom prst="rect">
            <a:avLst/>
          </a:prstGeom>
        </p:spPr>
      </p:pic>
      <p:pic>
        <p:nvPicPr>
          <p:cNvPr id="16" name="Picture 15">
            <a:extLst>
              <a:ext uri="{FF2B5EF4-FFF2-40B4-BE49-F238E27FC236}">
                <a16:creationId xmlns:a16="http://schemas.microsoft.com/office/drawing/2014/main" id="{348625FD-ECCB-4E18-8300-716F6DA45F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8328" y="2625328"/>
            <a:ext cx="1607344" cy="1607344"/>
          </a:xfrm>
          <a:prstGeom prst="rect">
            <a:avLst/>
          </a:prstGeom>
        </p:spPr>
      </p:pic>
      <p:pic>
        <p:nvPicPr>
          <p:cNvPr id="18" name="Picture 17">
            <a:extLst>
              <a:ext uri="{FF2B5EF4-FFF2-40B4-BE49-F238E27FC236}">
                <a16:creationId xmlns:a16="http://schemas.microsoft.com/office/drawing/2014/main" id="{31B4A440-82AF-474E-9A3B-2A6A12F7E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8006" y="2699945"/>
            <a:ext cx="1607344" cy="1607344"/>
          </a:xfrm>
          <a:prstGeom prst="rect">
            <a:avLst/>
          </a:prstGeom>
        </p:spPr>
      </p:pic>
      <p:sp>
        <p:nvSpPr>
          <p:cNvPr id="19" name="Title 1">
            <a:extLst>
              <a:ext uri="{FF2B5EF4-FFF2-40B4-BE49-F238E27FC236}">
                <a16:creationId xmlns:a16="http://schemas.microsoft.com/office/drawing/2014/main" id="{42AA58FE-A50D-4A0D-9840-2CBA14105DCE}"/>
              </a:ext>
            </a:extLst>
          </p:cNvPr>
          <p:cNvSpPr txBox="1">
            <a:spLocks/>
          </p:cNvSpPr>
          <p:nvPr/>
        </p:nvSpPr>
        <p:spPr>
          <a:xfrm>
            <a:off x="591424" y="4645821"/>
            <a:ext cx="1963433" cy="520331"/>
          </a:xfrm>
          <a:prstGeom prst="rect">
            <a:avLst/>
          </a:prstGeom>
          <a:solidFill>
            <a:srgbClr val="501214"/>
          </a:solidFill>
          <a:ln w="19050">
            <a:solidFill>
              <a:schemeClr val="tx1"/>
            </a:solidFill>
          </a:ln>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dirty="0">
                <a:solidFill>
                  <a:prstClr val="white"/>
                </a:solidFill>
                <a:latin typeface="Calibri Light" panose="020F0302020204030204"/>
              </a:rPr>
              <a:t>Maintain a clean board</a:t>
            </a:r>
          </a:p>
        </p:txBody>
      </p:sp>
      <p:sp>
        <p:nvSpPr>
          <p:cNvPr id="20" name="Title 1">
            <a:extLst>
              <a:ext uri="{FF2B5EF4-FFF2-40B4-BE49-F238E27FC236}">
                <a16:creationId xmlns:a16="http://schemas.microsoft.com/office/drawing/2014/main" id="{27A5B571-7C78-4ACE-89F1-63D73B96EC7A}"/>
              </a:ext>
            </a:extLst>
          </p:cNvPr>
          <p:cNvSpPr txBox="1">
            <a:spLocks/>
          </p:cNvSpPr>
          <p:nvPr/>
        </p:nvSpPr>
        <p:spPr>
          <a:xfrm>
            <a:off x="3571670" y="4645820"/>
            <a:ext cx="1963433" cy="520331"/>
          </a:xfrm>
          <a:prstGeom prst="rect">
            <a:avLst/>
          </a:prstGeom>
          <a:solidFill>
            <a:srgbClr val="501214"/>
          </a:solidFill>
          <a:ln w="19050">
            <a:solidFill>
              <a:schemeClr val="tx1"/>
            </a:solidFill>
          </a:ln>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dirty="0">
                <a:solidFill>
                  <a:prstClr val="white"/>
                </a:solidFill>
                <a:latin typeface="Calibri Light" panose="020F0302020204030204"/>
              </a:rPr>
              <a:t>Use latest software versions</a:t>
            </a:r>
          </a:p>
        </p:txBody>
      </p:sp>
      <p:sp>
        <p:nvSpPr>
          <p:cNvPr id="21" name="Title 1">
            <a:extLst>
              <a:ext uri="{FF2B5EF4-FFF2-40B4-BE49-F238E27FC236}">
                <a16:creationId xmlns:a16="http://schemas.microsoft.com/office/drawing/2014/main" id="{E4B84065-2CA2-4FFB-9E6D-F848958FF8D2}"/>
              </a:ext>
            </a:extLst>
          </p:cNvPr>
          <p:cNvSpPr txBox="1">
            <a:spLocks/>
          </p:cNvSpPr>
          <p:nvPr/>
        </p:nvSpPr>
        <p:spPr>
          <a:xfrm>
            <a:off x="6729961" y="4645820"/>
            <a:ext cx="1963433" cy="520331"/>
          </a:xfrm>
          <a:prstGeom prst="rect">
            <a:avLst/>
          </a:prstGeom>
          <a:solidFill>
            <a:srgbClr val="501214"/>
          </a:solidFill>
          <a:ln w="19050">
            <a:solidFill>
              <a:schemeClr val="tx1"/>
            </a:solidFill>
          </a:ln>
        </p:spPr>
        <p:txBody>
          <a:bodyPr vert="horz" lIns="68580" tIns="34290" rIns="68580" bIns="3429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dirty="0">
                <a:solidFill>
                  <a:prstClr val="white"/>
                </a:solidFill>
                <a:latin typeface="Calibri Light" panose="020F0302020204030204"/>
              </a:rPr>
              <a:t>Disconnect from power supply when not in use</a:t>
            </a:r>
          </a:p>
        </p:txBody>
      </p:sp>
      <p:sp>
        <p:nvSpPr>
          <p:cNvPr id="12" name="Title 1">
            <a:extLst>
              <a:ext uri="{FF2B5EF4-FFF2-40B4-BE49-F238E27FC236}">
                <a16:creationId xmlns:a16="http://schemas.microsoft.com/office/drawing/2014/main" id="{1B9FACF4-6F72-40EA-A568-5D954CC70702}"/>
              </a:ext>
            </a:extLst>
          </p:cNvPr>
          <p:cNvSpPr txBox="1">
            <a:spLocks/>
          </p:cNvSpPr>
          <p:nvPr/>
        </p:nvSpPr>
        <p:spPr>
          <a:xfrm>
            <a:off x="0" y="6337669"/>
            <a:ext cx="1963433" cy="520331"/>
          </a:xfrm>
          <a:prstGeom prst="rect">
            <a:avLst/>
          </a:prstGeom>
          <a:solidFill>
            <a:schemeClr val="bg2">
              <a:lumMod val="90000"/>
            </a:schemeClr>
          </a:solidFill>
          <a:ln w="19050">
            <a:solidFill>
              <a:schemeClr val="tx1"/>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dirty="0">
                <a:solidFill>
                  <a:sysClr val="windowText" lastClr="000000"/>
                </a:solidFill>
                <a:latin typeface="Calibri Light" panose="020F0302020204030204"/>
                <a:hlinkClick r:id="rId7" action="ppaction://hlinksldjump"/>
              </a:rPr>
              <a:t>Return</a:t>
            </a:r>
            <a:endParaRPr lang="en-US" sz="2100" dirty="0">
              <a:solidFill>
                <a:sysClr val="windowText" lastClr="000000"/>
              </a:solidFill>
              <a:latin typeface="Calibri Light" panose="020F0302020204030204"/>
            </a:endParaRPr>
          </a:p>
        </p:txBody>
      </p:sp>
    </p:spTree>
    <p:extLst>
      <p:ext uri="{BB962C8B-B14F-4D97-AF65-F5344CB8AC3E}">
        <p14:creationId xmlns:p14="http://schemas.microsoft.com/office/powerpoint/2010/main" val="209718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C74582-E1CE-4C80-96ED-3DF68E072C67}"/>
              </a:ext>
            </a:extLst>
          </p:cNvPr>
          <p:cNvSpPr>
            <a:spLocks noGrp="1"/>
          </p:cNvSpPr>
          <p:nvPr>
            <p:ph idx="1"/>
          </p:nvPr>
        </p:nvSpPr>
        <p:spPr>
          <a:xfrm>
            <a:off x="790395" y="1115819"/>
            <a:ext cx="7886700" cy="4428069"/>
          </a:xfrm>
        </p:spPr>
        <p:txBody>
          <a:bodyPr vert="horz" lIns="68580" tIns="34290" rIns="68580" bIns="34290" rtlCol="0" anchor="t">
            <a:normAutofit/>
          </a:bodyPr>
          <a:lstStyle/>
          <a:p>
            <a:r>
              <a:rPr lang="en-US" dirty="0">
                <a:cs typeface="Calibri"/>
              </a:rPr>
              <a:t>The SPI devices disconnect their MISO pins when they are not selected </a:t>
            </a:r>
          </a:p>
          <a:p>
            <a:r>
              <a:rPr lang="en-US" dirty="0">
                <a:cs typeface="Calibri"/>
              </a:rPr>
              <a:t>Each slave will need a separate SS line</a:t>
            </a:r>
          </a:p>
        </p:txBody>
      </p:sp>
      <p:sp>
        <p:nvSpPr>
          <p:cNvPr id="4" name="Rectangle 3">
            <a:extLst>
              <a:ext uri="{FF2B5EF4-FFF2-40B4-BE49-F238E27FC236}">
                <a16:creationId xmlns:a16="http://schemas.microsoft.com/office/drawing/2014/main" id="{0CDF77B3-998A-4AFF-8EF0-E031FD14CA8B}"/>
              </a:ext>
            </a:extLst>
          </p:cNvPr>
          <p:cNvSpPr/>
          <p:nvPr/>
        </p:nvSpPr>
        <p:spPr>
          <a:xfrm>
            <a:off x="270013" y="3809110"/>
            <a:ext cx="1936474" cy="20549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5" name="Rectangle 4">
            <a:extLst>
              <a:ext uri="{FF2B5EF4-FFF2-40B4-BE49-F238E27FC236}">
                <a16:creationId xmlns:a16="http://schemas.microsoft.com/office/drawing/2014/main" id="{99B9A5D3-BB03-46D1-B81F-93B2DCA0DEAB}"/>
              </a:ext>
            </a:extLst>
          </p:cNvPr>
          <p:cNvSpPr/>
          <p:nvPr/>
        </p:nvSpPr>
        <p:spPr>
          <a:xfrm>
            <a:off x="2418960" y="2452481"/>
            <a:ext cx="1799574" cy="1124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8" name="TextBox 7">
            <a:extLst>
              <a:ext uri="{FF2B5EF4-FFF2-40B4-BE49-F238E27FC236}">
                <a16:creationId xmlns:a16="http://schemas.microsoft.com/office/drawing/2014/main" id="{B2303D08-42D8-4043-A172-84AF9FB468E9}"/>
              </a:ext>
            </a:extLst>
          </p:cNvPr>
          <p:cNvSpPr txBox="1"/>
          <p:nvPr/>
        </p:nvSpPr>
        <p:spPr>
          <a:xfrm rot="16140000">
            <a:off x="2812512" y="2439074"/>
            <a:ext cx="1011448" cy="1685077"/>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a:r>
              <a:rPr lang="en-US" sz="1500" dirty="0">
                <a:solidFill>
                  <a:prstClr val="black"/>
                </a:solidFill>
                <a:latin typeface="Calibri" panose="020F0502020204030204"/>
              </a:rPr>
              <a:t>SCK</a:t>
            </a:r>
            <a:endParaRPr lang="en-US" sz="1500" dirty="0">
              <a:solidFill>
                <a:prstClr val="black"/>
              </a:solidFill>
              <a:latin typeface="Calibri" panose="020F0502020204030204"/>
              <a:cs typeface="Calibri"/>
            </a:endParaRPr>
          </a:p>
          <a:p>
            <a:pPr algn="ctr" defTabSz="685800"/>
            <a:endParaRPr lang="en-US" sz="1500">
              <a:solidFill>
                <a:prstClr val="black"/>
              </a:solidFill>
              <a:latin typeface="Calibri" panose="020F0502020204030204"/>
              <a:cs typeface="Calibri"/>
            </a:endParaRPr>
          </a:p>
          <a:p>
            <a:pPr algn="ctr" defTabSz="685800"/>
            <a:r>
              <a:rPr lang="en-US" sz="1500" dirty="0">
                <a:solidFill>
                  <a:prstClr val="black"/>
                </a:solidFill>
                <a:latin typeface="Calibri" panose="020F0502020204030204"/>
                <a:cs typeface="Calibri"/>
              </a:rPr>
              <a:t>MOSI</a:t>
            </a:r>
          </a:p>
          <a:p>
            <a:pPr algn="ctr" defTabSz="685800"/>
            <a:endParaRPr lang="en-US" sz="1500">
              <a:solidFill>
                <a:prstClr val="black"/>
              </a:solidFill>
              <a:latin typeface="Calibri" panose="020F0502020204030204"/>
              <a:cs typeface="Calibri"/>
            </a:endParaRPr>
          </a:p>
          <a:p>
            <a:pPr algn="ctr" defTabSz="685800"/>
            <a:r>
              <a:rPr lang="en-US" sz="1500" dirty="0">
                <a:solidFill>
                  <a:prstClr val="black"/>
                </a:solidFill>
                <a:latin typeface="Calibri" panose="020F0502020204030204"/>
                <a:cs typeface="Calibri"/>
              </a:rPr>
              <a:t>MISO</a:t>
            </a:r>
          </a:p>
          <a:p>
            <a:pPr algn="ctr" defTabSz="685800"/>
            <a:endParaRPr lang="en-US" sz="1500">
              <a:solidFill>
                <a:prstClr val="black"/>
              </a:solidFill>
              <a:latin typeface="Calibri" panose="020F0502020204030204"/>
              <a:cs typeface="Calibri"/>
            </a:endParaRPr>
          </a:p>
          <a:p>
            <a:pPr algn="ctr" defTabSz="685800"/>
            <a:r>
              <a:rPr lang="en-US" sz="1500" dirty="0">
                <a:solidFill>
                  <a:prstClr val="black"/>
                </a:solidFill>
                <a:latin typeface="Calibri" panose="020F0502020204030204"/>
                <a:cs typeface="Calibri"/>
              </a:rPr>
              <a:t>SS</a:t>
            </a:r>
          </a:p>
        </p:txBody>
      </p:sp>
      <p:sp>
        <p:nvSpPr>
          <p:cNvPr id="14" name="TextBox 13">
            <a:extLst>
              <a:ext uri="{FF2B5EF4-FFF2-40B4-BE49-F238E27FC236}">
                <a16:creationId xmlns:a16="http://schemas.microsoft.com/office/drawing/2014/main" id="{6177841C-3C18-4CFD-B778-2039E655F927}"/>
              </a:ext>
            </a:extLst>
          </p:cNvPr>
          <p:cNvSpPr txBox="1"/>
          <p:nvPr/>
        </p:nvSpPr>
        <p:spPr>
          <a:xfrm>
            <a:off x="1216624" y="3949887"/>
            <a:ext cx="1410419" cy="191590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a:r>
              <a:rPr lang="en-US" sz="1500" b="1" dirty="0">
                <a:solidFill>
                  <a:prstClr val="black"/>
                </a:solidFill>
                <a:latin typeface="Calibri" panose="020F0502020204030204"/>
              </a:rPr>
              <a:t>SCK</a:t>
            </a:r>
            <a:endParaRPr lang="en-US" sz="1500" b="1" dirty="0">
              <a:solidFill>
                <a:prstClr val="black"/>
              </a:solidFill>
              <a:latin typeface="Calibri" panose="020F0502020204030204"/>
              <a:cs typeface="Calibri"/>
            </a:endParaRPr>
          </a:p>
          <a:p>
            <a:pPr algn="ctr" defTabSz="685800"/>
            <a:endParaRPr lang="en-US" sz="1500" b="1">
              <a:solidFill>
                <a:prstClr val="black"/>
              </a:solidFill>
              <a:latin typeface="Calibri" panose="020F0502020204030204"/>
              <a:cs typeface="Calibri"/>
            </a:endParaRPr>
          </a:p>
          <a:p>
            <a:pPr algn="ctr" defTabSz="685800"/>
            <a:r>
              <a:rPr lang="en-US" sz="1500" b="1" dirty="0">
                <a:solidFill>
                  <a:prstClr val="black"/>
                </a:solidFill>
                <a:latin typeface="Calibri" panose="020F0502020204030204"/>
                <a:cs typeface="Calibri"/>
              </a:rPr>
              <a:t>MOSI</a:t>
            </a:r>
          </a:p>
          <a:p>
            <a:pPr algn="ctr" defTabSz="685800"/>
            <a:endParaRPr lang="en-US" sz="1500" b="1">
              <a:solidFill>
                <a:prstClr val="black"/>
              </a:solidFill>
              <a:latin typeface="Calibri" panose="020F0502020204030204"/>
              <a:cs typeface="Calibri"/>
            </a:endParaRPr>
          </a:p>
          <a:p>
            <a:pPr algn="ctr" defTabSz="685800"/>
            <a:r>
              <a:rPr lang="en-US" sz="1500" b="1" dirty="0">
                <a:solidFill>
                  <a:prstClr val="black"/>
                </a:solidFill>
                <a:latin typeface="Calibri" panose="020F0502020204030204"/>
                <a:cs typeface="Calibri"/>
              </a:rPr>
              <a:t>MISO</a:t>
            </a:r>
          </a:p>
          <a:p>
            <a:pPr algn="ctr" defTabSz="685800"/>
            <a:r>
              <a:rPr lang="en-US" sz="1500" b="1" dirty="0">
                <a:solidFill>
                  <a:prstClr val="black"/>
                </a:solidFill>
                <a:latin typeface="Calibri" panose="020F0502020204030204"/>
                <a:cs typeface="Calibri"/>
              </a:rPr>
              <a:t>SS _ 1</a:t>
            </a:r>
          </a:p>
          <a:p>
            <a:pPr algn="ctr" defTabSz="685800"/>
            <a:r>
              <a:rPr lang="en-US" sz="1500" b="1" dirty="0">
                <a:solidFill>
                  <a:prstClr val="black"/>
                </a:solidFill>
                <a:latin typeface="Calibri" panose="020F0502020204030204"/>
                <a:cs typeface="Calibri"/>
              </a:rPr>
              <a:t>SS _ 2</a:t>
            </a:r>
          </a:p>
          <a:p>
            <a:pPr algn="ctr" defTabSz="685800"/>
            <a:r>
              <a:rPr lang="en-US" sz="1500" b="1" dirty="0">
                <a:solidFill>
                  <a:prstClr val="black"/>
                </a:solidFill>
                <a:latin typeface="Calibri" panose="020F0502020204030204"/>
                <a:cs typeface="Calibri"/>
              </a:rPr>
              <a:t>SS _ n</a:t>
            </a:r>
          </a:p>
        </p:txBody>
      </p:sp>
      <p:sp>
        <p:nvSpPr>
          <p:cNvPr id="15" name="TextBox 14">
            <a:extLst>
              <a:ext uri="{FF2B5EF4-FFF2-40B4-BE49-F238E27FC236}">
                <a16:creationId xmlns:a16="http://schemas.microsoft.com/office/drawing/2014/main" id="{4E3070BC-D422-4DCC-9CD8-AC6B7725CF37}"/>
              </a:ext>
            </a:extLst>
          </p:cNvPr>
          <p:cNvSpPr txBox="1"/>
          <p:nvPr/>
        </p:nvSpPr>
        <p:spPr>
          <a:xfrm>
            <a:off x="2411083" y="2173856"/>
            <a:ext cx="2057400"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a:r>
              <a:rPr lang="en-US" sz="1350" dirty="0">
                <a:solidFill>
                  <a:prstClr val="black"/>
                </a:solidFill>
                <a:latin typeface="Calibri" panose="020F0502020204030204"/>
                <a:cs typeface="Calibri"/>
              </a:rPr>
              <a:t>SLAVE 1</a:t>
            </a:r>
          </a:p>
        </p:txBody>
      </p:sp>
      <p:sp>
        <p:nvSpPr>
          <p:cNvPr id="16" name="TextBox 15">
            <a:extLst>
              <a:ext uri="{FF2B5EF4-FFF2-40B4-BE49-F238E27FC236}">
                <a16:creationId xmlns:a16="http://schemas.microsoft.com/office/drawing/2014/main" id="{E2DDEB56-7551-4D2D-AD6C-938AEB22454D}"/>
              </a:ext>
            </a:extLst>
          </p:cNvPr>
          <p:cNvSpPr txBox="1"/>
          <p:nvPr/>
        </p:nvSpPr>
        <p:spPr>
          <a:xfrm>
            <a:off x="4481422" y="2173855"/>
            <a:ext cx="2057400"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a:r>
              <a:rPr lang="en-US" sz="1350" dirty="0">
                <a:solidFill>
                  <a:prstClr val="black"/>
                </a:solidFill>
                <a:latin typeface="Calibri" panose="020F0502020204030204"/>
                <a:cs typeface="Calibri"/>
              </a:rPr>
              <a:t>SLAVE 2</a:t>
            </a:r>
          </a:p>
        </p:txBody>
      </p:sp>
      <p:sp>
        <p:nvSpPr>
          <p:cNvPr id="17" name="TextBox 16">
            <a:extLst>
              <a:ext uri="{FF2B5EF4-FFF2-40B4-BE49-F238E27FC236}">
                <a16:creationId xmlns:a16="http://schemas.microsoft.com/office/drawing/2014/main" id="{62DBE6C8-FCD0-4475-A605-74BC3BE54C3A}"/>
              </a:ext>
            </a:extLst>
          </p:cNvPr>
          <p:cNvSpPr txBox="1"/>
          <p:nvPr/>
        </p:nvSpPr>
        <p:spPr>
          <a:xfrm>
            <a:off x="6735074" y="2173856"/>
            <a:ext cx="2057400"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a:r>
              <a:rPr lang="en-US" sz="1350" dirty="0">
                <a:solidFill>
                  <a:prstClr val="black"/>
                </a:solidFill>
                <a:latin typeface="Calibri" panose="020F0502020204030204"/>
                <a:cs typeface="Calibri"/>
              </a:rPr>
              <a:t>SLAVE n</a:t>
            </a:r>
          </a:p>
        </p:txBody>
      </p:sp>
      <p:sp>
        <p:nvSpPr>
          <p:cNvPr id="18" name="Arrow: Bent-Up 17">
            <a:extLst>
              <a:ext uri="{FF2B5EF4-FFF2-40B4-BE49-F238E27FC236}">
                <a16:creationId xmlns:a16="http://schemas.microsoft.com/office/drawing/2014/main" id="{32A76F1D-EF98-4A4F-8FD7-A9FDB90F9420}"/>
              </a:ext>
            </a:extLst>
          </p:cNvPr>
          <p:cNvSpPr/>
          <p:nvPr/>
        </p:nvSpPr>
        <p:spPr>
          <a:xfrm>
            <a:off x="2247461" y="3645307"/>
            <a:ext cx="573097" cy="548640"/>
          </a:xfrm>
          <a:prstGeom prst="ben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a:solidFill>
                <a:prstClr val="white"/>
              </a:solidFill>
              <a:latin typeface="Calibri" panose="020F0502020204030204"/>
            </a:endParaRPr>
          </a:p>
        </p:txBody>
      </p:sp>
      <p:sp>
        <p:nvSpPr>
          <p:cNvPr id="19" name="Arrow: Bent-Up 18">
            <a:extLst>
              <a:ext uri="{FF2B5EF4-FFF2-40B4-BE49-F238E27FC236}">
                <a16:creationId xmlns:a16="http://schemas.microsoft.com/office/drawing/2014/main" id="{73CC31CD-7EB3-4AD7-9B1D-5AA6CA5E7DDE}"/>
              </a:ext>
            </a:extLst>
          </p:cNvPr>
          <p:cNvSpPr/>
          <p:nvPr/>
        </p:nvSpPr>
        <p:spPr>
          <a:xfrm>
            <a:off x="2797395" y="3645306"/>
            <a:ext cx="2136634" cy="548640"/>
          </a:xfrm>
          <a:prstGeom prst="ben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a:solidFill>
                <a:prstClr val="white"/>
              </a:solidFill>
              <a:latin typeface="Calibri" panose="020F0502020204030204"/>
            </a:endParaRPr>
          </a:p>
        </p:txBody>
      </p:sp>
      <p:sp>
        <p:nvSpPr>
          <p:cNvPr id="20" name="Arrow: Bent-Up 19">
            <a:extLst>
              <a:ext uri="{FF2B5EF4-FFF2-40B4-BE49-F238E27FC236}">
                <a16:creationId xmlns:a16="http://schemas.microsoft.com/office/drawing/2014/main" id="{4989DED3-8649-43E7-835E-9B5D0C21FEA8}"/>
              </a:ext>
            </a:extLst>
          </p:cNvPr>
          <p:cNvSpPr/>
          <p:nvPr/>
        </p:nvSpPr>
        <p:spPr>
          <a:xfrm>
            <a:off x="4943215" y="3645307"/>
            <a:ext cx="2298380" cy="559423"/>
          </a:xfrm>
          <a:prstGeom prst="ben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a:solidFill>
                <a:prstClr val="white"/>
              </a:solidFill>
              <a:latin typeface="Calibri" panose="020F0502020204030204"/>
            </a:endParaRPr>
          </a:p>
        </p:txBody>
      </p:sp>
      <p:sp>
        <p:nvSpPr>
          <p:cNvPr id="25" name="Rectangle 24">
            <a:extLst>
              <a:ext uri="{FF2B5EF4-FFF2-40B4-BE49-F238E27FC236}">
                <a16:creationId xmlns:a16="http://schemas.microsoft.com/office/drawing/2014/main" id="{7F821AA8-5867-4651-BBD3-F29B2EC5D8A1}"/>
              </a:ext>
            </a:extLst>
          </p:cNvPr>
          <p:cNvSpPr/>
          <p:nvPr/>
        </p:nvSpPr>
        <p:spPr>
          <a:xfrm>
            <a:off x="4629479" y="2452480"/>
            <a:ext cx="1799574" cy="1124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26" name="Rectangle 25">
            <a:extLst>
              <a:ext uri="{FF2B5EF4-FFF2-40B4-BE49-F238E27FC236}">
                <a16:creationId xmlns:a16="http://schemas.microsoft.com/office/drawing/2014/main" id="{F3959A15-3BA9-42E7-A1A7-B24418E22ED8}"/>
              </a:ext>
            </a:extLst>
          </p:cNvPr>
          <p:cNvSpPr/>
          <p:nvPr/>
        </p:nvSpPr>
        <p:spPr>
          <a:xfrm>
            <a:off x="6861564" y="2452481"/>
            <a:ext cx="1799574" cy="1124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27" name="TextBox 26">
            <a:extLst>
              <a:ext uri="{FF2B5EF4-FFF2-40B4-BE49-F238E27FC236}">
                <a16:creationId xmlns:a16="http://schemas.microsoft.com/office/drawing/2014/main" id="{F4FE323B-4C5A-484E-821D-8C394E3B5314}"/>
              </a:ext>
            </a:extLst>
          </p:cNvPr>
          <p:cNvSpPr txBox="1"/>
          <p:nvPr/>
        </p:nvSpPr>
        <p:spPr>
          <a:xfrm rot="16140000">
            <a:off x="5001464" y="2428290"/>
            <a:ext cx="1011448" cy="1685077"/>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a:r>
              <a:rPr lang="en-US" sz="1500" dirty="0">
                <a:solidFill>
                  <a:prstClr val="black"/>
                </a:solidFill>
                <a:latin typeface="Calibri" panose="020F0502020204030204"/>
              </a:rPr>
              <a:t>SCK</a:t>
            </a:r>
            <a:endParaRPr lang="en-US" sz="1500" dirty="0">
              <a:solidFill>
                <a:prstClr val="black"/>
              </a:solidFill>
              <a:latin typeface="Calibri" panose="020F0502020204030204"/>
              <a:cs typeface="Calibri"/>
            </a:endParaRPr>
          </a:p>
          <a:p>
            <a:pPr algn="ctr" defTabSz="685800"/>
            <a:endParaRPr lang="en-US" sz="1500">
              <a:solidFill>
                <a:prstClr val="black"/>
              </a:solidFill>
              <a:latin typeface="Calibri" panose="020F0502020204030204"/>
              <a:cs typeface="Calibri"/>
            </a:endParaRPr>
          </a:p>
          <a:p>
            <a:pPr algn="ctr" defTabSz="685800"/>
            <a:r>
              <a:rPr lang="en-US" sz="1500" dirty="0">
                <a:solidFill>
                  <a:prstClr val="black"/>
                </a:solidFill>
                <a:latin typeface="Calibri" panose="020F0502020204030204"/>
                <a:cs typeface="Calibri"/>
              </a:rPr>
              <a:t>MOSI</a:t>
            </a:r>
          </a:p>
          <a:p>
            <a:pPr algn="ctr" defTabSz="685800"/>
            <a:endParaRPr lang="en-US" sz="1500">
              <a:solidFill>
                <a:prstClr val="black"/>
              </a:solidFill>
              <a:latin typeface="Calibri" panose="020F0502020204030204"/>
              <a:cs typeface="Calibri"/>
            </a:endParaRPr>
          </a:p>
          <a:p>
            <a:pPr algn="ctr" defTabSz="685800"/>
            <a:r>
              <a:rPr lang="en-US" sz="1500" dirty="0">
                <a:solidFill>
                  <a:prstClr val="black"/>
                </a:solidFill>
                <a:latin typeface="Calibri" panose="020F0502020204030204"/>
                <a:cs typeface="Calibri"/>
              </a:rPr>
              <a:t>MISO</a:t>
            </a:r>
          </a:p>
          <a:p>
            <a:pPr algn="ctr" defTabSz="685800"/>
            <a:endParaRPr lang="en-US" sz="1500">
              <a:solidFill>
                <a:prstClr val="black"/>
              </a:solidFill>
              <a:latin typeface="Calibri" panose="020F0502020204030204"/>
              <a:cs typeface="Calibri"/>
            </a:endParaRPr>
          </a:p>
          <a:p>
            <a:pPr algn="ctr" defTabSz="685800"/>
            <a:r>
              <a:rPr lang="en-US" sz="1500" dirty="0">
                <a:solidFill>
                  <a:prstClr val="black"/>
                </a:solidFill>
                <a:latin typeface="Calibri" panose="020F0502020204030204"/>
                <a:cs typeface="Calibri"/>
              </a:rPr>
              <a:t>SS</a:t>
            </a:r>
          </a:p>
        </p:txBody>
      </p:sp>
      <p:sp>
        <p:nvSpPr>
          <p:cNvPr id="28" name="TextBox 27">
            <a:extLst>
              <a:ext uri="{FF2B5EF4-FFF2-40B4-BE49-F238E27FC236}">
                <a16:creationId xmlns:a16="http://schemas.microsoft.com/office/drawing/2014/main" id="{B7BA0EE6-3199-4F08-ACFD-F274EDEB43A2}"/>
              </a:ext>
            </a:extLst>
          </p:cNvPr>
          <p:cNvSpPr txBox="1"/>
          <p:nvPr/>
        </p:nvSpPr>
        <p:spPr>
          <a:xfrm rot="16140000">
            <a:off x="7309030" y="2439074"/>
            <a:ext cx="1011448" cy="1685077"/>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a:r>
              <a:rPr lang="en-US" sz="1500" dirty="0">
                <a:solidFill>
                  <a:prstClr val="black"/>
                </a:solidFill>
                <a:latin typeface="Calibri" panose="020F0502020204030204"/>
              </a:rPr>
              <a:t>SCK</a:t>
            </a:r>
            <a:endParaRPr lang="en-US" sz="1500" dirty="0">
              <a:solidFill>
                <a:prstClr val="black"/>
              </a:solidFill>
              <a:latin typeface="Calibri" panose="020F0502020204030204"/>
              <a:cs typeface="Calibri"/>
            </a:endParaRPr>
          </a:p>
          <a:p>
            <a:pPr algn="ctr" defTabSz="685800"/>
            <a:endParaRPr lang="en-US" sz="1500">
              <a:solidFill>
                <a:prstClr val="black"/>
              </a:solidFill>
              <a:latin typeface="Calibri" panose="020F0502020204030204"/>
              <a:cs typeface="Calibri"/>
            </a:endParaRPr>
          </a:p>
          <a:p>
            <a:pPr algn="ctr" defTabSz="685800"/>
            <a:r>
              <a:rPr lang="en-US" sz="1500" dirty="0">
                <a:solidFill>
                  <a:prstClr val="black"/>
                </a:solidFill>
                <a:latin typeface="Calibri" panose="020F0502020204030204"/>
                <a:cs typeface="Calibri"/>
              </a:rPr>
              <a:t>MOSI</a:t>
            </a:r>
          </a:p>
          <a:p>
            <a:pPr algn="ctr" defTabSz="685800"/>
            <a:endParaRPr lang="en-US" sz="1500">
              <a:solidFill>
                <a:prstClr val="black"/>
              </a:solidFill>
              <a:latin typeface="Calibri" panose="020F0502020204030204"/>
              <a:cs typeface="Calibri"/>
            </a:endParaRPr>
          </a:p>
          <a:p>
            <a:pPr algn="ctr" defTabSz="685800"/>
            <a:r>
              <a:rPr lang="en-US" sz="1500" dirty="0">
                <a:solidFill>
                  <a:prstClr val="black"/>
                </a:solidFill>
                <a:latin typeface="Calibri" panose="020F0502020204030204"/>
                <a:cs typeface="Calibri"/>
              </a:rPr>
              <a:t>MISO</a:t>
            </a:r>
          </a:p>
          <a:p>
            <a:pPr algn="ctr" defTabSz="685800"/>
            <a:endParaRPr lang="en-US" sz="1500">
              <a:solidFill>
                <a:prstClr val="black"/>
              </a:solidFill>
              <a:latin typeface="Calibri" panose="020F0502020204030204"/>
              <a:cs typeface="Calibri"/>
            </a:endParaRPr>
          </a:p>
          <a:p>
            <a:pPr algn="ctr" defTabSz="685800"/>
            <a:r>
              <a:rPr lang="en-US" sz="1500" dirty="0">
                <a:solidFill>
                  <a:prstClr val="black"/>
                </a:solidFill>
                <a:latin typeface="Calibri" panose="020F0502020204030204"/>
                <a:cs typeface="Calibri"/>
              </a:rPr>
              <a:t>SS</a:t>
            </a:r>
          </a:p>
        </p:txBody>
      </p:sp>
      <p:sp>
        <p:nvSpPr>
          <p:cNvPr id="29" name="Arrow: Bent-Up 28">
            <a:extLst>
              <a:ext uri="{FF2B5EF4-FFF2-40B4-BE49-F238E27FC236}">
                <a16:creationId xmlns:a16="http://schemas.microsoft.com/office/drawing/2014/main" id="{2ABF0113-3EBF-44F5-90C8-5A8C24FF1F25}"/>
              </a:ext>
            </a:extLst>
          </p:cNvPr>
          <p:cNvSpPr/>
          <p:nvPr/>
        </p:nvSpPr>
        <p:spPr>
          <a:xfrm>
            <a:off x="2624867" y="3569827"/>
            <a:ext cx="594662" cy="10662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lang="en-US" sz="1350">
              <a:solidFill>
                <a:prstClr val="white"/>
              </a:solidFill>
              <a:latin typeface="Calibri" panose="020F0502020204030204"/>
            </a:endParaRPr>
          </a:p>
        </p:txBody>
      </p:sp>
      <p:sp>
        <p:nvSpPr>
          <p:cNvPr id="32" name="Arrow: Bent-Up 31">
            <a:extLst>
              <a:ext uri="{FF2B5EF4-FFF2-40B4-BE49-F238E27FC236}">
                <a16:creationId xmlns:a16="http://schemas.microsoft.com/office/drawing/2014/main" id="{BCD1F0CA-9F04-43E2-9088-EB9053228287}"/>
              </a:ext>
            </a:extLst>
          </p:cNvPr>
          <p:cNvSpPr/>
          <p:nvPr/>
        </p:nvSpPr>
        <p:spPr>
          <a:xfrm>
            <a:off x="3073846" y="3570295"/>
            <a:ext cx="596381" cy="1501139"/>
          </a:xfrm>
          <a:prstGeom prst="ben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6" name="Arrow: Bent-Up 35">
            <a:extLst>
              <a:ext uri="{FF2B5EF4-FFF2-40B4-BE49-F238E27FC236}">
                <a16:creationId xmlns:a16="http://schemas.microsoft.com/office/drawing/2014/main" id="{7293A4BD-EBFA-4C48-836C-BBD7B9F803E4}"/>
              </a:ext>
            </a:extLst>
          </p:cNvPr>
          <p:cNvSpPr/>
          <p:nvPr/>
        </p:nvSpPr>
        <p:spPr>
          <a:xfrm>
            <a:off x="4803037" y="3569827"/>
            <a:ext cx="594662" cy="10662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lang="en-US" sz="1350">
              <a:solidFill>
                <a:prstClr val="white"/>
              </a:solidFill>
              <a:latin typeface="Calibri" panose="020F0502020204030204"/>
            </a:endParaRPr>
          </a:p>
        </p:txBody>
      </p:sp>
      <p:sp>
        <p:nvSpPr>
          <p:cNvPr id="37" name="Arrow: Bent-Up 36">
            <a:extLst>
              <a:ext uri="{FF2B5EF4-FFF2-40B4-BE49-F238E27FC236}">
                <a16:creationId xmlns:a16="http://schemas.microsoft.com/office/drawing/2014/main" id="{4B1C6CBA-ECAB-4518-A85F-81586668D834}"/>
              </a:ext>
            </a:extLst>
          </p:cNvPr>
          <p:cNvSpPr/>
          <p:nvPr/>
        </p:nvSpPr>
        <p:spPr>
          <a:xfrm>
            <a:off x="7186084" y="3569827"/>
            <a:ext cx="562313" cy="10662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lang="en-US" sz="1350">
              <a:solidFill>
                <a:prstClr val="white"/>
              </a:solidFill>
              <a:latin typeface="Calibri" panose="020F0502020204030204"/>
            </a:endParaRPr>
          </a:p>
        </p:txBody>
      </p:sp>
      <p:sp>
        <p:nvSpPr>
          <p:cNvPr id="38" name="Arrow: Chevron 37">
            <a:extLst>
              <a:ext uri="{FF2B5EF4-FFF2-40B4-BE49-F238E27FC236}">
                <a16:creationId xmlns:a16="http://schemas.microsoft.com/office/drawing/2014/main" id="{77964733-178B-40FB-9F0F-C90D7DC49D5E}"/>
              </a:ext>
            </a:extLst>
          </p:cNvPr>
          <p:cNvSpPr/>
          <p:nvPr/>
        </p:nvSpPr>
        <p:spPr>
          <a:xfrm>
            <a:off x="3262422" y="4501922"/>
            <a:ext cx="1373952" cy="12327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41" name="Arrow: Chevron 40">
            <a:extLst>
              <a:ext uri="{FF2B5EF4-FFF2-40B4-BE49-F238E27FC236}">
                <a16:creationId xmlns:a16="http://schemas.microsoft.com/office/drawing/2014/main" id="{078AE00C-CE13-4101-969E-C58D7E9C51A5}"/>
              </a:ext>
            </a:extLst>
          </p:cNvPr>
          <p:cNvSpPr/>
          <p:nvPr/>
        </p:nvSpPr>
        <p:spPr>
          <a:xfrm>
            <a:off x="5449031" y="4501922"/>
            <a:ext cx="1572734" cy="12327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43" name="Arrow: Bent-Up 42">
            <a:extLst>
              <a:ext uri="{FF2B5EF4-FFF2-40B4-BE49-F238E27FC236}">
                <a16:creationId xmlns:a16="http://schemas.microsoft.com/office/drawing/2014/main" id="{68018D8F-C406-44A6-9262-2CC472EDD997}"/>
              </a:ext>
            </a:extLst>
          </p:cNvPr>
          <p:cNvSpPr/>
          <p:nvPr/>
        </p:nvSpPr>
        <p:spPr>
          <a:xfrm>
            <a:off x="5260455" y="3570295"/>
            <a:ext cx="596381" cy="1509422"/>
          </a:xfrm>
          <a:prstGeom prst="ben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4" name="Arrow: Bent-Up 43">
            <a:extLst>
              <a:ext uri="{FF2B5EF4-FFF2-40B4-BE49-F238E27FC236}">
                <a16:creationId xmlns:a16="http://schemas.microsoft.com/office/drawing/2014/main" id="{FC63DF1D-EF2D-4850-9D68-F2117DA0D577}"/>
              </a:ext>
            </a:extLst>
          </p:cNvPr>
          <p:cNvSpPr/>
          <p:nvPr/>
        </p:nvSpPr>
        <p:spPr>
          <a:xfrm>
            <a:off x="7546455" y="3570295"/>
            <a:ext cx="596381" cy="1501139"/>
          </a:xfrm>
          <a:prstGeom prst="ben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6" name="Arrow: Chevron 45">
            <a:extLst>
              <a:ext uri="{FF2B5EF4-FFF2-40B4-BE49-F238E27FC236}">
                <a16:creationId xmlns:a16="http://schemas.microsoft.com/office/drawing/2014/main" id="{480D4281-8AC5-4551-A101-4FFA9C15E2AA}"/>
              </a:ext>
            </a:extLst>
          </p:cNvPr>
          <p:cNvSpPr/>
          <p:nvPr/>
        </p:nvSpPr>
        <p:spPr>
          <a:xfrm>
            <a:off x="2202248" y="4501922"/>
            <a:ext cx="346909" cy="12327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47" name="Arrow: Chevron 46">
            <a:extLst>
              <a:ext uri="{FF2B5EF4-FFF2-40B4-BE49-F238E27FC236}">
                <a16:creationId xmlns:a16="http://schemas.microsoft.com/office/drawing/2014/main" id="{FAED8C98-A2B9-4372-A148-A552784C0F7E}"/>
              </a:ext>
            </a:extLst>
          </p:cNvPr>
          <p:cNvSpPr/>
          <p:nvPr/>
        </p:nvSpPr>
        <p:spPr>
          <a:xfrm>
            <a:off x="2202249" y="4940900"/>
            <a:ext cx="719626" cy="123279"/>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48" name="Arrow: Chevron 47">
            <a:extLst>
              <a:ext uri="{FF2B5EF4-FFF2-40B4-BE49-F238E27FC236}">
                <a16:creationId xmlns:a16="http://schemas.microsoft.com/office/drawing/2014/main" id="{2DB07D2C-2BA0-4EEB-8382-A696E63DE9FA}"/>
              </a:ext>
            </a:extLst>
          </p:cNvPr>
          <p:cNvSpPr/>
          <p:nvPr/>
        </p:nvSpPr>
        <p:spPr>
          <a:xfrm>
            <a:off x="3726248" y="4949182"/>
            <a:ext cx="1373952" cy="123279"/>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49" name="Arrow: Chevron 48">
            <a:extLst>
              <a:ext uri="{FF2B5EF4-FFF2-40B4-BE49-F238E27FC236}">
                <a16:creationId xmlns:a16="http://schemas.microsoft.com/office/drawing/2014/main" id="{0583B938-14A6-4D81-936C-6ADE07F5DB04}"/>
              </a:ext>
            </a:extLst>
          </p:cNvPr>
          <p:cNvSpPr/>
          <p:nvPr/>
        </p:nvSpPr>
        <p:spPr>
          <a:xfrm>
            <a:off x="5979117" y="4940899"/>
            <a:ext cx="1373952" cy="123279"/>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50" name="Arrow: Bent-Up 49">
            <a:extLst>
              <a:ext uri="{FF2B5EF4-FFF2-40B4-BE49-F238E27FC236}">
                <a16:creationId xmlns:a16="http://schemas.microsoft.com/office/drawing/2014/main" id="{F7765852-E0B6-4852-ADFD-AB1F40CA4B18}"/>
              </a:ext>
            </a:extLst>
          </p:cNvPr>
          <p:cNvSpPr/>
          <p:nvPr/>
        </p:nvSpPr>
        <p:spPr>
          <a:xfrm>
            <a:off x="3499385" y="3572952"/>
            <a:ext cx="579816" cy="1791032"/>
          </a:xfrm>
          <a:prstGeom prst="ben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1" name="Arrow: Bent-Up 50">
            <a:extLst>
              <a:ext uri="{FF2B5EF4-FFF2-40B4-BE49-F238E27FC236}">
                <a16:creationId xmlns:a16="http://schemas.microsoft.com/office/drawing/2014/main" id="{0B768ECA-BCB0-493E-AEE5-DBD4D89CF73F}"/>
              </a:ext>
            </a:extLst>
          </p:cNvPr>
          <p:cNvSpPr/>
          <p:nvPr/>
        </p:nvSpPr>
        <p:spPr>
          <a:xfrm>
            <a:off x="5752255" y="3572952"/>
            <a:ext cx="546686" cy="1981531"/>
          </a:xfrm>
          <a:prstGeom prst="ben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2" name="Arrow: Bent-Up 51">
            <a:extLst>
              <a:ext uri="{FF2B5EF4-FFF2-40B4-BE49-F238E27FC236}">
                <a16:creationId xmlns:a16="http://schemas.microsoft.com/office/drawing/2014/main" id="{56730A3A-86E4-4574-95FB-BFF1EF59F2F3}"/>
              </a:ext>
            </a:extLst>
          </p:cNvPr>
          <p:cNvSpPr/>
          <p:nvPr/>
        </p:nvSpPr>
        <p:spPr>
          <a:xfrm>
            <a:off x="8005124" y="3572952"/>
            <a:ext cx="579816" cy="2172031"/>
          </a:xfrm>
          <a:prstGeom prst="ben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5" name="Arrow: Chevron 54">
            <a:extLst>
              <a:ext uri="{FF2B5EF4-FFF2-40B4-BE49-F238E27FC236}">
                <a16:creationId xmlns:a16="http://schemas.microsoft.com/office/drawing/2014/main" id="{988656D5-8046-4ACE-9515-5024B00FB7EA}"/>
              </a:ext>
            </a:extLst>
          </p:cNvPr>
          <p:cNvSpPr/>
          <p:nvPr/>
        </p:nvSpPr>
        <p:spPr>
          <a:xfrm>
            <a:off x="2202249" y="5239073"/>
            <a:ext cx="1117190" cy="123279"/>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56" name="Arrow: Chevron 55">
            <a:extLst>
              <a:ext uri="{FF2B5EF4-FFF2-40B4-BE49-F238E27FC236}">
                <a16:creationId xmlns:a16="http://schemas.microsoft.com/office/drawing/2014/main" id="{6DE1F1BE-004C-4C73-911A-FAE78591C3B8}"/>
              </a:ext>
            </a:extLst>
          </p:cNvPr>
          <p:cNvSpPr/>
          <p:nvPr/>
        </p:nvSpPr>
        <p:spPr>
          <a:xfrm>
            <a:off x="2202247" y="5421290"/>
            <a:ext cx="3295517" cy="123279"/>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57" name="Arrow: Chevron 56">
            <a:extLst>
              <a:ext uri="{FF2B5EF4-FFF2-40B4-BE49-F238E27FC236}">
                <a16:creationId xmlns:a16="http://schemas.microsoft.com/office/drawing/2014/main" id="{88123528-28C2-4579-93DE-0553CB75AF63}"/>
              </a:ext>
            </a:extLst>
          </p:cNvPr>
          <p:cNvSpPr/>
          <p:nvPr/>
        </p:nvSpPr>
        <p:spPr>
          <a:xfrm>
            <a:off x="2202247" y="5620073"/>
            <a:ext cx="5614647" cy="123279"/>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59" name="TextBox 58">
            <a:extLst>
              <a:ext uri="{FF2B5EF4-FFF2-40B4-BE49-F238E27FC236}">
                <a16:creationId xmlns:a16="http://schemas.microsoft.com/office/drawing/2014/main" id="{D5376322-76A1-4342-898D-413ACCB1EFFD}"/>
              </a:ext>
            </a:extLst>
          </p:cNvPr>
          <p:cNvSpPr txBox="1"/>
          <p:nvPr/>
        </p:nvSpPr>
        <p:spPr>
          <a:xfrm>
            <a:off x="199626" y="3507356"/>
            <a:ext cx="2057400"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a:r>
              <a:rPr lang="en-US" sz="1350">
                <a:solidFill>
                  <a:prstClr val="black"/>
                </a:solidFill>
                <a:latin typeface="Calibri" panose="020F0502020204030204"/>
                <a:cs typeface="Calibri"/>
              </a:rPr>
              <a:t>Master </a:t>
            </a:r>
            <a:endParaRPr lang="en-US" sz="1350">
              <a:solidFill>
                <a:prstClr val="black"/>
              </a:solidFill>
              <a:latin typeface="Calibri" panose="020F0502020204030204"/>
            </a:endParaRPr>
          </a:p>
        </p:txBody>
      </p:sp>
      <p:sp>
        <p:nvSpPr>
          <p:cNvPr id="39" name="Title 1">
            <a:extLst>
              <a:ext uri="{FF2B5EF4-FFF2-40B4-BE49-F238E27FC236}">
                <a16:creationId xmlns:a16="http://schemas.microsoft.com/office/drawing/2014/main" id="{B3376635-42E7-45CE-8128-6616AB8BC659}"/>
              </a:ext>
            </a:extLst>
          </p:cNvPr>
          <p:cNvSpPr txBox="1">
            <a:spLocks/>
          </p:cNvSpPr>
          <p:nvPr/>
        </p:nvSpPr>
        <p:spPr>
          <a:xfrm>
            <a:off x="0" y="6337669"/>
            <a:ext cx="1963433" cy="520331"/>
          </a:xfrm>
          <a:prstGeom prst="rect">
            <a:avLst/>
          </a:prstGeom>
          <a:solidFill>
            <a:schemeClr val="bg2">
              <a:lumMod val="90000"/>
            </a:schemeClr>
          </a:solidFill>
          <a:ln w="19050">
            <a:solidFill>
              <a:schemeClr val="tx1"/>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a:solidFill>
                  <a:sysClr val="windowText" lastClr="000000"/>
                </a:solidFill>
                <a:hlinkClick r:id="rId2" action="ppaction://hlinksldjump"/>
              </a:rPr>
              <a:t>Return</a:t>
            </a:r>
            <a:endParaRPr lang="en-US" sz="2100">
              <a:solidFill>
                <a:sysClr val="windowText" lastClr="000000"/>
              </a:solidFill>
            </a:endParaRPr>
          </a:p>
        </p:txBody>
      </p:sp>
    </p:spTree>
    <p:extLst>
      <p:ext uri="{BB962C8B-B14F-4D97-AF65-F5344CB8AC3E}">
        <p14:creationId xmlns:p14="http://schemas.microsoft.com/office/powerpoint/2010/main" val="1916059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9DF2E6-C394-4AEA-A684-86AB45354D99}"/>
              </a:ext>
            </a:extLst>
          </p:cNvPr>
          <p:cNvSpPr/>
          <p:nvPr/>
        </p:nvSpPr>
        <p:spPr>
          <a:xfrm>
            <a:off x="0" y="-45942"/>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12" name="Rectangle 11">
            <a:extLst>
              <a:ext uri="{FF2B5EF4-FFF2-40B4-BE49-F238E27FC236}">
                <a16:creationId xmlns:a16="http://schemas.microsoft.com/office/drawing/2014/main" id="{51C0645B-9DEA-45AD-8850-E3FEF7C86802}"/>
              </a:ext>
            </a:extLst>
          </p:cNvPr>
          <p:cNvSpPr/>
          <p:nvPr/>
        </p:nvSpPr>
        <p:spPr>
          <a:xfrm>
            <a:off x="-76469" y="37523"/>
            <a:ext cx="9143999" cy="854080"/>
          </a:xfrm>
          <a:prstGeom prst="rect">
            <a:avLst/>
          </a:prstGeom>
        </p:spPr>
        <p:txBody>
          <a:bodyPr wrap="square">
            <a:spAutoFit/>
          </a:body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This is Click Sensor Hub </a:t>
            </a:r>
          </a:p>
        </p:txBody>
      </p:sp>
      <p:sp>
        <p:nvSpPr>
          <p:cNvPr id="8" name="Footer Placeholder 3">
            <a:extLst>
              <a:ext uri="{FF2B5EF4-FFF2-40B4-BE49-F238E27FC236}">
                <a16:creationId xmlns:a16="http://schemas.microsoft.com/office/drawing/2014/main" id="{E7502ABB-4382-44C0-AB18-17F4C40DEB88}"/>
              </a:ext>
            </a:extLst>
          </p:cNvPr>
          <p:cNvSpPr>
            <a:spLocks noGrp="1"/>
          </p:cNvSpPr>
          <p:nvPr>
            <p:ph type="ftr" sz="quarter" idx="11"/>
          </p:nvPr>
        </p:nvSpPr>
        <p:spPr>
          <a:xfrm>
            <a:off x="3124200" y="6356350"/>
            <a:ext cx="2895600" cy="365125"/>
          </a:xfrm>
        </p:spPr>
        <p:txBody>
          <a:bodyPr/>
          <a:lstStyle/>
          <a:p>
            <a:r>
              <a:rPr lang="en-US"/>
              <a:t>#2.8 Click Sensor Hub</a:t>
            </a:r>
          </a:p>
        </p:txBody>
      </p:sp>
      <p:sp>
        <p:nvSpPr>
          <p:cNvPr id="13" name="Slide Number Placeholder 4">
            <a:extLst>
              <a:ext uri="{FF2B5EF4-FFF2-40B4-BE49-F238E27FC236}">
                <a16:creationId xmlns:a16="http://schemas.microsoft.com/office/drawing/2014/main" id="{8DDAE24A-F4C1-43A1-8671-E96CEF122AA0}"/>
              </a:ext>
            </a:extLst>
          </p:cNvPr>
          <p:cNvSpPr>
            <a:spLocks noGrp="1"/>
          </p:cNvSpPr>
          <p:nvPr>
            <p:ph type="sldNum" sz="quarter" idx="12"/>
          </p:nvPr>
        </p:nvSpPr>
        <p:spPr>
          <a:xfrm>
            <a:off x="457200" y="6324600"/>
            <a:ext cx="2133600" cy="365125"/>
          </a:xfrm>
        </p:spPr>
        <p:txBody>
          <a:bodyPr/>
          <a:lstStyle/>
          <a:p>
            <a:fld id="{F938C673-5ACE-4D89-BA00-7196B34518A1}" type="slidenum">
              <a:rPr lang="en-US" smtClean="0"/>
              <a:pPr/>
              <a:t>2</a:t>
            </a:fld>
            <a:endParaRPr lang="en-US"/>
          </a:p>
        </p:txBody>
      </p:sp>
      <p:pic>
        <p:nvPicPr>
          <p:cNvPr id="3" name="Picture 2">
            <a:extLst>
              <a:ext uri="{FF2B5EF4-FFF2-40B4-BE49-F238E27FC236}">
                <a16:creationId xmlns:a16="http://schemas.microsoft.com/office/drawing/2014/main" id="{F01D8BAC-4EDE-488F-98A9-7645B6AA6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808137"/>
            <a:ext cx="9144000" cy="5240095"/>
          </a:xfrm>
          <a:prstGeom prst="rect">
            <a:avLst/>
          </a:prstGeom>
        </p:spPr>
      </p:pic>
      <p:grpSp>
        <p:nvGrpSpPr>
          <p:cNvPr id="16" name="Group 15">
            <a:extLst>
              <a:ext uri="{FF2B5EF4-FFF2-40B4-BE49-F238E27FC236}">
                <a16:creationId xmlns:a16="http://schemas.microsoft.com/office/drawing/2014/main" id="{4D39FC9D-627F-47E5-A014-DD57B69316B7}"/>
              </a:ext>
            </a:extLst>
          </p:cNvPr>
          <p:cNvGrpSpPr/>
          <p:nvPr/>
        </p:nvGrpSpPr>
        <p:grpSpPr>
          <a:xfrm>
            <a:off x="1219200" y="5165124"/>
            <a:ext cx="2590800" cy="866632"/>
            <a:chOff x="2646713" y="2254888"/>
            <a:chExt cx="5679374" cy="1829940"/>
          </a:xfrm>
        </p:grpSpPr>
        <p:pic>
          <p:nvPicPr>
            <p:cNvPr id="18" name="Picture 17" descr="U:\Semesters\6 - Spring 2019\Engineering Design - EE 4391\D2 - Progress Presentation\Alfonso.jpg">
              <a:extLst>
                <a:ext uri="{FF2B5EF4-FFF2-40B4-BE49-F238E27FC236}">
                  <a16:creationId xmlns:a16="http://schemas.microsoft.com/office/drawing/2014/main" id="{440F3874-C6F6-4E92-A404-3AF857FE96E3}"/>
                </a:ext>
              </a:extLst>
            </p:cNvPr>
            <p:cNvPicPr/>
            <p:nvPr/>
          </p:nvPicPr>
          <p:blipFill rotWithShape="1">
            <a:blip r:embed="rId4" cstate="print">
              <a:extLst>
                <a:ext uri="{28A0092B-C50C-407E-A947-70E740481C1C}">
                  <a14:useLocalDpi xmlns:a14="http://schemas.microsoft.com/office/drawing/2010/main" val="0"/>
                </a:ext>
              </a:extLst>
            </a:blip>
            <a:srcRect l="19166" r="20417" b="19445"/>
            <a:stretch/>
          </p:blipFill>
          <p:spPr bwMode="auto">
            <a:xfrm>
              <a:off x="4572000" y="2256028"/>
              <a:ext cx="1828800" cy="1828800"/>
            </a:xfrm>
            <a:prstGeom prst="ellipse">
              <a:avLst/>
            </a:prstGeom>
            <a:noFill/>
            <a:ln w="12700">
              <a:solidFill>
                <a:schemeClr val="tx1"/>
              </a:solidFill>
            </a:ln>
            <a:extLst>
              <a:ext uri="{53640926-AAD7-44D8-BBD7-CCE9431645EC}">
                <a14:shadowObscured xmlns:a14="http://schemas.microsoft.com/office/drawing/2010/main"/>
              </a:ext>
            </a:extLst>
          </p:spPr>
        </p:pic>
        <p:pic>
          <p:nvPicPr>
            <p:cNvPr id="20" name="Picture 19" descr="U:\Semesters\6 - Spring 2019\Engineering Design - EE 4391\D2 - Progress Presentation\Dean_ID.jpg">
              <a:extLst>
                <a:ext uri="{FF2B5EF4-FFF2-40B4-BE49-F238E27FC236}">
                  <a16:creationId xmlns:a16="http://schemas.microsoft.com/office/drawing/2014/main" id="{5C9E1A13-6360-4813-AC20-A7E9CA59B611}"/>
                </a:ext>
              </a:extLst>
            </p:cNvPr>
            <p:cNvPicPr/>
            <p:nvPr/>
          </p:nvPicPr>
          <p:blipFill rotWithShape="1">
            <a:blip r:embed="rId5" cstate="print">
              <a:extLst>
                <a:ext uri="{28A0092B-C50C-407E-A947-70E740481C1C}">
                  <a14:useLocalDpi xmlns:a14="http://schemas.microsoft.com/office/drawing/2010/main" val="0"/>
                </a:ext>
              </a:extLst>
            </a:blip>
            <a:srcRect/>
            <a:stretch/>
          </p:blipFill>
          <p:spPr bwMode="auto">
            <a:xfrm>
              <a:off x="6497287" y="2254888"/>
              <a:ext cx="1828800" cy="1828800"/>
            </a:xfrm>
            <a:prstGeom prst="ellipse">
              <a:avLst/>
            </a:prstGeom>
            <a:noFill/>
            <a:ln w="12700">
              <a:solidFill>
                <a:schemeClr val="tx1"/>
              </a:solidFill>
            </a:ln>
            <a:extLst>
              <a:ext uri="{53640926-AAD7-44D8-BBD7-CCE9431645EC}">
                <a14:shadowObscured xmlns:a14="http://schemas.microsoft.com/office/drawing/2010/main"/>
              </a:ext>
            </a:extLst>
          </p:spPr>
        </p:pic>
        <p:pic>
          <p:nvPicPr>
            <p:cNvPr id="21" name="Picture 20" descr="U:\Semesters\6 - Spring 2019\Engineering Design - EE 4391\D2 - Progress Presentation\Mo 2.jpg">
              <a:extLst>
                <a:ext uri="{FF2B5EF4-FFF2-40B4-BE49-F238E27FC236}">
                  <a16:creationId xmlns:a16="http://schemas.microsoft.com/office/drawing/2014/main" id="{CB6CDC4F-0F93-4F21-96BB-0B7F90C2D51A}"/>
                </a:ext>
              </a:extLst>
            </p:cNvPr>
            <p:cNvPicPr/>
            <p:nvPr/>
          </p:nvPicPr>
          <p:blipFill rotWithShape="1">
            <a:blip r:embed="rId6" cstate="print">
              <a:extLst>
                <a:ext uri="{28A0092B-C50C-407E-A947-70E740481C1C}">
                  <a14:useLocalDpi xmlns:a14="http://schemas.microsoft.com/office/drawing/2010/main" val="0"/>
                </a:ext>
              </a:extLst>
            </a:blip>
            <a:srcRect t="9334" b="9334"/>
            <a:stretch/>
          </p:blipFill>
          <p:spPr bwMode="auto">
            <a:xfrm>
              <a:off x="2646713" y="2256028"/>
              <a:ext cx="1828800" cy="1828800"/>
            </a:xfrm>
            <a:prstGeom prst="ellipse">
              <a:avLst/>
            </a:prstGeom>
            <a:noFill/>
            <a:ln w="12700">
              <a:solidFill>
                <a:schemeClr val="tx1"/>
              </a:solid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754817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ABD16F02-FCDD-4C3A-9B5F-8D504D359E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600" y="781111"/>
            <a:ext cx="8178799" cy="5295777"/>
          </a:xfrm>
          <a:prstGeom prst="rect">
            <a:avLst/>
          </a:prstGeom>
        </p:spPr>
      </p:pic>
      <p:sp>
        <p:nvSpPr>
          <p:cNvPr id="6" name="Title 1">
            <a:extLst>
              <a:ext uri="{FF2B5EF4-FFF2-40B4-BE49-F238E27FC236}">
                <a16:creationId xmlns:a16="http://schemas.microsoft.com/office/drawing/2014/main" id="{16AF0A3F-E62B-47D5-ADC8-14330FFAE515}"/>
              </a:ext>
            </a:extLst>
          </p:cNvPr>
          <p:cNvSpPr txBox="1">
            <a:spLocks/>
          </p:cNvSpPr>
          <p:nvPr/>
        </p:nvSpPr>
        <p:spPr>
          <a:xfrm>
            <a:off x="0" y="6337669"/>
            <a:ext cx="1963433" cy="520331"/>
          </a:xfrm>
          <a:prstGeom prst="rect">
            <a:avLst/>
          </a:prstGeom>
          <a:solidFill>
            <a:schemeClr val="bg2">
              <a:lumMod val="90000"/>
            </a:schemeClr>
          </a:solidFill>
          <a:ln w="19050">
            <a:solidFill>
              <a:schemeClr val="tx1"/>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a:solidFill>
                  <a:sysClr val="windowText" lastClr="000000"/>
                </a:solidFill>
                <a:hlinkClick r:id="rId3" action="ppaction://hlinksldjump"/>
              </a:rPr>
              <a:t>Return</a:t>
            </a:r>
            <a:endParaRPr lang="en-US" sz="2100">
              <a:solidFill>
                <a:sysClr val="windowText" lastClr="000000"/>
              </a:solidFill>
            </a:endParaRPr>
          </a:p>
        </p:txBody>
      </p:sp>
    </p:spTree>
    <p:extLst>
      <p:ext uri="{BB962C8B-B14F-4D97-AF65-F5344CB8AC3E}">
        <p14:creationId xmlns:p14="http://schemas.microsoft.com/office/powerpoint/2010/main" val="3865530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0729EE-1E71-40A2-8775-845E89B00C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8534" y="643466"/>
            <a:ext cx="6366931" cy="5571067"/>
          </a:xfrm>
          <a:prstGeom prst="rect">
            <a:avLst/>
          </a:prstGeom>
        </p:spPr>
      </p:pic>
      <p:sp>
        <p:nvSpPr>
          <p:cNvPr id="6" name="Title 1">
            <a:extLst>
              <a:ext uri="{FF2B5EF4-FFF2-40B4-BE49-F238E27FC236}">
                <a16:creationId xmlns:a16="http://schemas.microsoft.com/office/drawing/2014/main" id="{5A0B2036-0EF0-4402-A9F1-C402D6A38AC2}"/>
              </a:ext>
            </a:extLst>
          </p:cNvPr>
          <p:cNvSpPr txBox="1">
            <a:spLocks/>
          </p:cNvSpPr>
          <p:nvPr/>
        </p:nvSpPr>
        <p:spPr>
          <a:xfrm>
            <a:off x="0" y="6337669"/>
            <a:ext cx="1963433" cy="520331"/>
          </a:xfrm>
          <a:prstGeom prst="rect">
            <a:avLst/>
          </a:prstGeom>
          <a:solidFill>
            <a:schemeClr val="bg2">
              <a:lumMod val="90000"/>
            </a:schemeClr>
          </a:solidFill>
          <a:ln w="19050">
            <a:solidFill>
              <a:schemeClr val="tx1"/>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a:solidFill>
                  <a:sysClr val="windowText" lastClr="000000"/>
                </a:solidFill>
                <a:hlinkClick r:id="rId3" action="ppaction://hlinksldjump"/>
              </a:rPr>
              <a:t>Return</a:t>
            </a:r>
            <a:endParaRPr lang="en-US" sz="2100">
              <a:solidFill>
                <a:sysClr val="windowText" lastClr="000000"/>
              </a:solidFill>
            </a:endParaRPr>
          </a:p>
        </p:txBody>
      </p:sp>
    </p:spTree>
    <p:extLst>
      <p:ext uri="{BB962C8B-B14F-4D97-AF65-F5344CB8AC3E}">
        <p14:creationId xmlns:p14="http://schemas.microsoft.com/office/powerpoint/2010/main" val="1844661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488926AB-AAE0-43A1-8D35-5AC1B98015FE}"/>
              </a:ext>
            </a:extLst>
          </p:cNvPr>
          <p:cNvGraphicFramePr>
            <a:graphicFrameLocks noChangeAspect="1"/>
          </p:cNvGraphicFramePr>
          <p:nvPr>
            <p:extLst>
              <p:ext uri="{D42A27DB-BD31-4B8C-83A1-F6EECF244321}">
                <p14:modId xmlns:p14="http://schemas.microsoft.com/office/powerpoint/2010/main" val="3452234205"/>
              </p:ext>
            </p:extLst>
          </p:nvPr>
        </p:nvGraphicFramePr>
        <p:xfrm>
          <a:off x="1173162" y="457200"/>
          <a:ext cx="6797675" cy="4368800"/>
        </p:xfrm>
        <a:graphic>
          <a:graphicData uri="http://schemas.openxmlformats.org/presentationml/2006/ole">
            <mc:AlternateContent xmlns:mc="http://schemas.openxmlformats.org/markup-compatibility/2006">
              <mc:Choice xmlns:v="urn:schemas-microsoft-com:vml" Requires="v">
                <p:oleObj spid="_x0000_s1040" name="Worksheet" r:id="rId3" imgW="11325323" imgH="8962920" progId="Excel.Sheet.12">
                  <p:embed/>
                </p:oleObj>
              </mc:Choice>
              <mc:Fallback>
                <p:oleObj name="Worksheet" r:id="rId3" imgW="11325323" imgH="8962920" progId="Excel.Sheet.12">
                  <p:embed/>
                  <p:pic>
                    <p:nvPicPr>
                      <p:cNvPr id="7" name="Object 6">
                        <a:extLst>
                          <a:ext uri="{FF2B5EF4-FFF2-40B4-BE49-F238E27FC236}">
                            <a16:creationId xmlns:a16="http://schemas.microsoft.com/office/drawing/2014/main" id="{488926AB-AAE0-43A1-8D35-5AC1B98015FE}"/>
                          </a:ext>
                        </a:extLst>
                      </p:cNvPr>
                      <p:cNvPicPr/>
                      <p:nvPr/>
                    </p:nvPicPr>
                    <p:blipFill>
                      <a:blip r:embed="rId4"/>
                      <a:stretch>
                        <a:fillRect/>
                      </a:stretch>
                    </p:blipFill>
                    <p:spPr>
                      <a:xfrm>
                        <a:off x="1173162" y="457200"/>
                        <a:ext cx="6797675" cy="4368800"/>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62CC5954-1791-4367-A59C-84B5717E02F3}"/>
              </a:ext>
            </a:extLst>
          </p:cNvPr>
          <p:cNvSpPr txBox="1">
            <a:spLocks/>
          </p:cNvSpPr>
          <p:nvPr/>
        </p:nvSpPr>
        <p:spPr>
          <a:xfrm>
            <a:off x="0" y="6337669"/>
            <a:ext cx="1963433" cy="520331"/>
          </a:xfrm>
          <a:prstGeom prst="rect">
            <a:avLst/>
          </a:prstGeom>
          <a:solidFill>
            <a:srgbClr val="D0CECE"/>
          </a:solidFill>
          <a:ln w="19050">
            <a:solidFill>
              <a:schemeClr val="tx1"/>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a:solidFill>
                  <a:sysClr val="windowText" lastClr="000000"/>
                </a:solidFill>
                <a:hlinkClick r:id="rId5" action="ppaction://hlinksldjump"/>
              </a:rPr>
              <a:t>Return</a:t>
            </a:r>
            <a:endParaRPr lang="en-US" sz="2100">
              <a:solidFill>
                <a:sysClr val="windowText" lastClr="000000"/>
              </a:solidFill>
            </a:endParaRPr>
          </a:p>
        </p:txBody>
      </p:sp>
    </p:spTree>
    <p:extLst>
      <p:ext uri="{BB962C8B-B14F-4D97-AF65-F5344CB8AC3E}">
        <p14:creationId xmlns:p14="http://schemas.microsoft.com/office/powerpoint/2010/main" val="1261481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1520-E541-45DF-9931-22D48CB33440}"/>
              </a:ext>
            </a:extLst>
          </p:cNvPr>
          <p:cNvSpPr>
            <a:spLocks noGrp="1"/>
          </p:cNvSpPr>
          <p:nvPr>
            <p:ph type="title"/>
          </p:nvPr>
        </p:nvSpPr>
        <p:spPr>
          <a:xfrm>
            <a:off x="-995988" y="125945"/>
            <a:ext cx="7923926" cy="994172"/>
          </a:xfrm>
        </p:spPr>
        <p:txBody>
          <a:bodyPr/>
          <a:lstStyle/>
          <a:p>
            <a:r>
              <a:rPr lang="en-US">
                <a:solidFill>
                  <a:srgbClr val="501214"/>
                </a:solidFill>
              </a:rPr>
              <a:t>Project Selected Clicks</a:t>
            </a:r>
          </a:p>
        </p:txBody>
      </p:sp>
      <p:pic>
        <p:nvPicPr>
          <p:cNvPr id="4" name="Picture 3">
            <a:extLst>
              <a:ext uri="{FF2B5EF4-FFF2-40B4-BE49-F238E27FC236}">
                <a16:creationId xmlns:a16="http://schemas.microsoft.com/office/drawing/2014/main" id="{A3DD63FB-4E03-4AA8-823F-DB9F40F20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597049"/>
            <a:ext cx="822960" cy="822960"/>
          </a:xfrm>
          <a:prstGeom prst="rect">
            <a:avLst/>
          </a:prstGeom>
        </p:spPr>
      </p:pic>
      <p:pic>
        <p:nvPicPr>
          <p:cNvPr id="5" name="Picture 4">
            <a:extLst>
              <a:ext uri="{FF2B5EF4-FFF2-40B4-BE49-F238E27FC236}">
                <a16:creationId xmlns:a16="http://schemas.microsoft.com/office/drawing/2014/main" id="{2518BBA9-D16B-45A4-940C-29FDD282A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138" y="874112"/>
            <a:ext cx="1371600" cy="545897"/>
          </a:xfrm>
          <a:prstGeom prst="rect">
            <a:avLst/>
          </a:prstGeom>
        </p:spPr>
      </p:pic>
      <p:cxnSp>
        <p:nvCxnSpPr>
          <p:cNvPr id="6" name="Straight Connector 5">
            <a:extLst>
              <a:ext uri="{FF2B5EF4-FFF2-40B4-BE49-F238E27FC236}">
                <a16:creationId xmlns:a16="http://schemas.microsoft.com/office/drawing/2014/main" id="{9609FD4B-635D-4A6E-AB71-2EA5E64B6689}"/>
              </a:ext>
            </a:extLst>
          </p:cNvPr>
          <p:cNvCxnSpPr>
            <a:cxnSpLocks/>
          </p:cNvCxnSpPr>
          <p:nvPr/>
        </p:nvCxnSpPr>
        <p:spPr>
          <a:xfrm>
            <a:off x="381000" y="1524000"/>
            <a:ext cx="7923926" cy="0"/>
          </a:xfrm>
          <a:prstGeom prst="line">
            <a:avLst/>
          </a:prstGeom>
          <a:ln w="28575">
            <a:solidFill>
              <a:srgbClr val="501214"/>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7">
            <a:extLst>
              <a:ext uri="{FF2B5EF4-FFF2-40B4-BE49-F238E27FC236}">
                <a16:creationId xmlns:a16="http://schemas.microsoft.com/office/drawing/2014/main" id="{DFC7B820-9894-41DF-A78F-AE24B1562ACD}"/>
              </a:ext>
            </a:extLst>
          </p:cNvPr>
          <p:cNvGraphicFramePr>
            <a:graphicFrameLocks/>
          </p:cNvGraphicFramePr>
          <p:nvPr>
            <p:extLst>
              <p:ext uri="{D42A27DB-BD31-4B8C-83A1-F6EECF244321}">
                <p14:modId xmlns:p14="http://schemas.microsoft.com/office/powerpoint/2010/main" val="3231108898"/>
              </p:ext>
            </p:extLst>
          </p:nvPr>
        </p:nvGraphicFramePr>
        <p:xfrm>
          <a:off x="455623" y="2332091"/>
          <a:ext cx="8264094" cy="3204526"/>
        </p:xfrm>
        <a:graphic>
          <a:graphicData uri="http://schemas.openxmlformats.org/drawingml/2006/table">
            <a:tbl>
              <a:tblPr firstRow="1" bandRow="1">
                <a:tableStyleId>{1E171933-4619-4E11-9A3F-F7608DF75F80}</a:tableStyleId>
              </a:tblPr>
              <a:tblGrid>
                <a:gridCol w="1214740">
                  <a:extLst>
                    <a:ext uri="{9D8B030D-6E8A-4147-A177-3AD203B41FA5}">
                      <a16:colId xmlns:a16="http://schemas.microsoft.com/office/drawing/2014/main" val="2236206350"/>
                    </a:ext>
                  </a:extLst>
                </a:gridCol>
                <a:gridCol w="4810674">
                  <a:extLst>
                    <a:ext uri="{9D8B030D-6E8A-4147-A177-3AD203B41FA5}">
                      <a16:colId xmlns:a16="http://schemas.microsoft.com/office/drawing/2014/main" val="2829079354"/>
                    </a:ext>
                  </a:extLst>
                </a:gridCol>
                <a:gridCol w="912687">
                  <a:extLst>
                    <a:ext uri="{9D8B030D-6E8A-4147-A177-3AD203B41FA5}">
                      <a16:colId xmlns:a16="http://schemas.microsoft.com/office/drawing/2014/main" val="2866866155"/>
                    </a:ext>
                  </a:extLst>
                </a:gridCol>
                <a:gridCol w="723215">
                  <a:extLst>
                    <a:ext uri="{9D8B030D-6E8A-4147-A177-3AD203B41FA5}">
                      <a16:colId xmlns:a16="http://schemas.microsoft.com/office/drawing/2014/main" val="2911154487"/>
                    </a:ext>
                  </a:extLst>
                </a:gridCol>
                <a:gridCol w="602778">
                  <a:extLst>
                    <a:ext uri="{9D8B030D-6E8A-4147-A177-3AD203B41FA5}">
                      <a16:colId xmlns:a16="http://schemas.microsoft.com/office/drawing/2014/main" val="1065080554"/>
                    </a:ext>
                  </a:extLst>
                </a:gridCol>
              </a:tblGrid>
              <a:tr h="389459">
                <a:tc>
                  <a:txBody>
                    <a:bodyPr/>
                    <a:lstStyle/>
                    <a:p>
                      <a:pPr marL="0" algn="l" defTabSz="914400" rtl="0" eaLnBrk="1" fontAlgn="base" latinLnBrk="0" hangingPunct="1">
                        <a:buNone/>
                      </a:pPr>
                      <a:r>
                        <a:rPr lang="en-US" sz="1600" b="1" i="1" kern="1200">
                          <a:solidFill>
                            <a:schemeClr val="bg1"/>
                          </a:solidFill>
                          <a:latin typeface="+mj-lt"/>
                          <a:ea typeface="+mn-ea"/>
                          <a:cs typeface="+mn-cs"/>
                        </a:rPr>
                        <a:t>CLICK NAME</a:t>
                      </a:r>
                    </a:p>
                  </a:txBody>
                  <a:tcPr marL="33627" marR="33627" marT="16813" marB="16813">
                    <a:lnL w="12700" cmpd="sng">
                      <a:noFill/>
                    </a:lnL>
                    <a:lnR>
                      <a:noFill/>
                    </a:lnR>
                    <a:lnT w="12700" cmpd="sng">
                      <a:noFill/>
                    </a:lnT>
                    <a:lnB w="12700" cmpd="sng">
                      <a:noFill/>
                    </a:lnB>
                    <a:lnTlToBr w="12700" cmpd="sng">
                      <a:noFill/>
                      <a:prstDash val="solid"/>
                    </a:lnTlToBr>
                    <a:lnBlToTr w="12700" cmpd="sng">
                      <a:noFill/>
                      <a:prstDash val="solid"/>
                    </a:lnBlToTr>
                    <a:solidFill>
                      <a:srgbClr val="501214"/>
                    </a:solidFill>
                  </a:tcPr>
                </a:tc>
                <a:tc>
                  <a:txBody>
                    <a:bodyPr/>
                    <a:lstStyle/>
                    <a:p>
                      <a:pPr marL="0" algn="l" defTabSz="914400" rtl="0" eaLnBrk="1" fontAlgn="base" latinLnBrk="0" hangingPunct="1">
                        <a:buNone/>
                      </a:pPr>
                      <a:r>
                        <a:rPr lang="en-US" sz="1600" b="1" i="1" kern="1200">
                          <a:solidFill>
                            <a:schemeClr val="bg1"/>
                          </a:solidFill>
                          <a:latin typeface="+mj-lt"/>
                          <a:ea typeface="+mn-ea"/>
                          <a:cs typeface="+mn-cs"/>
                        </a:rPr>
                        <a:t>Description and Interface </a:t>
                      </a:r>
                    </a:p>
                  </a:txBody>
                  <a:tcPr marL="33627" marR="33627" marT="16813" marB="16813">
                    <a:lnL>
                      <a:noFill/>
                    </a:lnL>
                    <a:lnR>
                      <a:noFill/>
                    </a:lnR>
                    <a:lnT w="12700" cmpd="sng">
                      <a:noFill/>
                    </a:lnT>
                    <a:lnB w="12700" cmpd="sng">
                      <a:noFill/>
                    </a:lnB>
                    <a:lnTlToBr w="12700" cmpd="sng">
                      <a:noFill/>
                      <a:prstDash val="solid"/>
                    </a:lnTlToBr>
                    <a:lnBlToTr w="12700" cmpd="sng">
                      <a:noFill/>
                      <a:prstDash val="solid"/>
                    </a:lnBlToTr>
                    <a:solidFill>
                      <a:srgbClr val="501214"/>
                    </a:solidFill>
                  </a:tcPr>
                </a:tc>
                <a:tc>
                  <a:txBody>
                    <a:bodyPr/>
                    <a:lstStyle/>
                    <a:p>
                      <a:pPr marL="0" algn="r" defTabSz="914400" rtl="0" eaLnBrk="1" fontAlgn="base" latinLnBrk="0" hangingPunct="1">
                        <a:buNone/>
                      </a:pPr>
                      <a:r>
                        <a:rPr lang="en-US" sz="1600" b="1" i="1" kern="1200">
                          <a:solidFill>
                            <a:schemeClr val="bg1"/>
                          </a:solidFill>
                          <a:latin typeface="+mj-lt"/>
                          <a:ea typeface="+mn-ea"/>
                          <a:cs typeface="+mn-cs"/>
                        </a:rPr>
                        <a:t>Interface</a:t>
                      </a:r>
                    </a:p>
                  </a:txBody>
                  <a:tcPr marL="33627" marR="33627" marT="16813" marB="16813">
                    <a:lnL>
                      <a:noFill/>
                    </a:lnL>
                    <a:lnR>
                      <a:noFill/>
                    </a:lnR>
                    <a:lnT w="12700" cmpd="sng">
                      <a:noFill/>
                    </a:lnT>
                    <a:lnB w="12700" cmpd="sng">
                      <a:noFill/>
                    </a:lnB>
                    <a:lnTlToBr w="12700" cmpd="sng">
                      <a:noFill/>
                      <a:prstDash val="solid"/>
                    </a:lnTlToBr>
                    <a:lnBlToTr w="12700" cmpd="sng">
                      <a:noFill/>
                      <a:prstDash val="solid"/>
                    </a:lnBlToTr>
                    <a:solidFill>
                      <a:srgbClr val="501214"/>
                    </a:solidFill>
                  </a:tcPr>
                </a:tc>
                <a:tc>
                  <a:txBody>
                    <a:bodyPr/>
                    <a:lstStyle/>
                    <a:p>
                      <a:pPr marL="0" algn="r" defTabSz="914400" rtl="0" eaLnBrk="1" fontAlgn="base" latinLnBrk="0" hangingPunct="1">
                        <a:buNone/>
                      </a:pPr>
                      <a:r>
                        <a:rPr lang="en-US" sz="1600" b="1" i="1" kern="1200">
                          <a:solidFill>
                            <a:schemeClr val="bg1"/>
                          </a:solidFill>
                          <a:latin typeface="+mj-lt"/>
                          <a:ea typeface="+mn-ea"/>
                          <a:cs typeface="+mn-cs"/>
                        </a:rPr>
                        <a:t>Power Supply</a:t>
                      </a:r>
                    </a:p>
                  </a:txBody>
                  <a:tcPr marL="33627" marR="33627" marT="16813" marB="16813">
                    <a:lnL>
                      <a:noFill/>
                    </a:lnL>
                    <a:lnR>
                      <a:noFill/>
                    </a:lnR>
                    <a:lnT w="12700" cmpd="sng">
                      <a:noFill/>
                    </a:lnT>
                    <a:lnB w="12700" cmpd="sng">
                      <a:noFill/>
                    </a:lnB>
                    <a:lnTlToBr w="12700" cmpd="sng">
                      <a:noFill/>
                      <a:prstDash val="solid"/>
                    </a:lnTlToBr>
                    <a:lnBlToTr w="12700" cmpd="sng">
                      <a:noFill/>
                      <a:prstDash val="solid"/>
                    </a:lnBlToTr>
                    <a:solidFill>
                      <a:srgbClr val="501214"/>
                    </a:solidFill>
                  </a:tcPr>
                </a:tc>
                <a:tc>
                  <a:txBody>
                    <a:bodyPr/>
                    <a:lstStyle/>
                    <a:p>
                      <a:pPr marL="0" algn="r" defTabSz="914400" rtl="0" eaLnBrk="1" fontAlgn="base" latinLnBrk="0" hangingPunct="1">
                        <a:buNone/>
                      </a:pPr>
                      <a:r>
                        <a:rPr lang="en-US" sz="1600" b="1" i="1" kern="1200">
                          <a:solidFill>
                            <a:schemeClr val="bg1"/>
                          </a:solidFill>
                          <a:latin typeface="+mj-lt"/>
                          <a:ea typeface="+mn-ea"/>
                          <a:cs typeface="+mn-cs"/>
                        </a:rPr>
                        <a:t>Price </a:t>
                      </a:r>
                    </a:p>
                  </a:txBody>
                  <a:tcPr marL="33627" marR="33627" marT="16813" marB="16813">
                    <a:lnL>
                      <a:noFill/>
                    </a:lnL>
                    <a:lnR w="12700" cmpd="sng">
                      <a:noFill/>
                    </a:lnR>
                    <a:lnT w="12700" cmpd="sng">
                      <a:noFill/>
                    </a:lnT>
                    <a:lnB w="12700" cmpd="sng">
                      <a:noFill/>
                    </a:lnB>
                    <a:lnTlToBr w="12700" cmpd="sng">
                      <a:noFill/>
                      <a:prstDash val="solid"/>
                    </a:lnTlToBr>
                    <a:lnBlToTr w="12700" cmpd="sng">
                      <a:noFill/>
                      <a:prstDash val="solid"/>
                    </a:lnBlToTr>
                    <a:solidFill>
                      <a:srgbClr val="501214"/>
                    </a:solidFill>
                  </a:tcPr>
                </a:tc>
                <a:extLst>
                  <a:ext uri="{0D108BD9-81ED-4DB2-BD59-A6C34878D82A}">
                    <a16:rowId xmlns:a16="http://schemas.microsoft.com/office/drawing/2014/main" val="3020417758"/>
                  </a:ext>
                </a:extLst>
              </a:tr>
              <a:tr h="251352">
                <a:tc>
                  <a:txBody>
                    <a:bodyPr/>
                    <a:lstStyle/>
                    <a:p>
                      <a:pPr algn="l" rtl="0" fontAlgn="base"/>
                      <a:r>
                        <a:rPr lang="en-US" sz="1100" b="0" i="0" u="sng" strike="noStrike">
                          <a:solidFill>
                            <a:srgbClr val="0000FF"/>
                          </a:solidFill>
                          <a:effectLst/>
                          <a:latin typeface="+mn-lt"/>
                          <a:hlinkClick r:id="rId5"/>
                        </a:rPr>
                        <a:t>Temp&amp;Hum 2 Click</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base"/>
                      <a:r>
                        <a:rPr lang="en-US" sz="1100" b="0" i="0">
                          <a:solidFill>
                            <a:srgbClr val="121212"/>
                          </a:solidFill>
                          <a:effectLst/>
                          <a:latin typeface="+mn-lt"/>
                        </a:rPr>
                        <a:t>Measures a wide range of temperature and relative humidity values with a great accuracy</a:t>
                      </a:r>
                      <a:r>
                        <a:rPr lang="en-US" sz="1100" b="0" i="0">
                          <a:effectLst/>
                          <a:latin typeface="+mn-lt"/>
                        </a:rPr>
                        <a:t> </a:t>
                      </a:r>
                      <a:endParaRPr lang="en-US" sz="1100" b="1" i="0">
                        <a:effectLst/>
                        <a:latin typeface="+mn-lt"/>
                      </a:endParaRP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base">
                        <a:buFont typeface="Arial" panose="020B0604020202020204" pitchFamily="34" charset="0"/>
                        <a:buNone/>
                      </a:pPr>
                      <a:r>
                        <a:rPr lang="en-US" sz="1100" b="0" i="0">
                          <a:effectLst/>
                          <a:latin typeface="+mn-lt"/>
                        </a:rPr>
                        <a:t>I2C</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base">
                        <a:buFont typeface="Arial" panose="020B0604020202020204" pitchFamily="34" charset="0"/>
                        <a:buNone/>
                      </a:pPr>
                      <a:r>
                        <a:rPr lang="en-US" sz="1100" b="0" i="0">
                          <a:effectLst/>
                          <a:latin typeface="+mn-lt"/>
                        </a:rPr>
                        <a:t>3.3V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base"/>
                      <a:r>
                        <a:rPr lang="en-US" sz="1100" b="0" i="0">
                          <a:solidFill>
                            <a:srgbClr val="121212"/>
                          </a:solidFill>
                          <a:effectLst/>
                          <a:latin typeface="+mn-lt"/>
                        </a:rPr>
                        <a:t>$16.00</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91824099"/>
                  </a:ext>
                </a:extLst>
              </a:tr>
              <a:tr h="190619">
                <a:tc>
                  <a:txBody>
                    <a:bodyPr/>
                    <a:lstStyle/>
                    <a:p>
                      <a:pPr marL="0" algn="l" defTabSz="914400" rtl="0" eaLnBrk="1" fontAlgn="base" latinLnBrk="0" hangingPunct="1"/>
                      <a:r>
                        <a:rPr lang="en-US" sz="1100" b="0" i="0" u="sng" strike="noStrike" kern="1200">
                          <a:solidFill>
                            <a:srgbClr val="0070C0"/>
                          </a:solidFill>
                          <a:effectLst/>
                          <a:latin typeface="+mn-lt"/>
                          <a:ea typeface="+mn-ea"/>
                          <a:cs typeface="+mn-cs"/>
                        </a:rPr>
                        <a:t>USB UART 3 click</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l" rtl="0" fontAlgn="base"/>
                      <a:r>
                        <a:rPr lang="en-US" sz="1100" b="0" i="0">
                          <a:effectLst/>
                          <a:latin typeface="+mn-lt"/>
                        </a:rPr>
                        <a:t>Adds USB 2.0 functionality</a:t>
                      </a:r>
                      <a:endParaRPr lang="en-US" sz="1100" b="1" i="0">
                        <a:effectLst/>
                        <a:latin typeface="+mn-lt"/>
                      </a:endParaRP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buFont typeface="Arial" panose="020B0604020202020204" pitchFamily="34" charset="0"/>
                        <a:buNone/>
                      </a:pPr>
                      <a:r>
                        <a:rPr lang="en-US" sz="1100" b="0" i="0">
                          <a:effectLst/>
                          <a:latin typeface="+mn-lt"/>
                        </a:rPr>
                        <a:t>Serial</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buFont typeface="Arial" panose="020B0604020202020204" pitchFamily="34" charset="0"/>
                        <a:buNone/>
                      </a:pPr>
                      <a:r>
                        <a:rPr lang="en-US" sz="1100" b="0" i="0">
                          <a:effectLst/>
                          <a:latin typeface="+mn-lt"/>
                        </a:rPr>
                        <a:t>3.3V &amp; 5V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r>
                        <a:rPr lang="en-US" sz="1100" b="0" i="0">
                          <a:effectLst/>
                          <a:latin typeface="+mn-lt"/>
                        </a:rPr>
                        <a:t>$15.00</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extLst>
                  <a:ext uri="{0D108BD9-81ED-4DB2-BD59-A6C34878D82A}">
                    <a16:rowId xmlns:a16="http://schemas.microsoft.com/office/drawing/2014/main" val="650665063"/>
                  </a:ext>
                </a:extLst>
              </a:tr>
              <a:tr h="190619">
                <a:tc>
                  <a:txBody>
                    <a:bodyPr/>
                    <a:lstStyle/>
                    <a:p>
                      <a:pPr algn="l" rtl="0" fontAlgn="base"/>
                      <a:r>
                        <a:rPr lang="en-US" sz="1100" b="0" i="0" u="sng" strike="noStrike">
                          <a:solidFill>
                            <a:srgbClr val="0000FF"/>
                          </a:solidFill>
                          <a:effectLst/>
                          <a:latin typeface="+mn-lt"/>
                          <a:hlinkClick r:id="rId6"/>
                        </a:rPr>
                        <a:t>Color 5 click</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base"/>
                      <a:r>
                        <a:rPr lang="en-US" sz="1100" b="0" i="0">
                          <a:effectLst/>
                          <a:latin typeface="+mn-lt"/>
                        </a:rPr>
                        <a:t>Integrated color sensing device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base">
                        <a:buFont typeface="Arial" panose="020B0604020202020204" pitchFamily="34" charset="0"/>
                        <a:buNone/>
                      </a:pPr>
                      <a:r>
                        <a:rPr lang="en-US" sz="1100" b="0" i="0">
                          <a:effectLst/>
                          <a:latin typeface="+mn-lt"/>
                        </a:rPr>
                        <a:t>I2C</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base">
                        <a:buFont typeface="Arial" panose="020B0604020202020204" pitchFamily="34" charset="0"/>
                        <a:buNone/>
                      </a:pPr>
                      <a:r>
                        <a:rPr lang="en-US" sz="1100" b="0" i="0">
                          <a:effectLst/>
                          <a:latin typeface="+mn-lt"/>
                        </a:rPr>
                        <a:t>3.3V &amp; 5V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base"/>
                      <a:r>
                        <a:rPr lang="en-US" sz="1100" b="0" i="0">
                          <a:effectLst/>
                          <a:latin typeface="+mn-lt"/>
                        </a:rPr>
                        <a:t>$16.00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88724210"/>
                  </a:ext>
                </a:extLst>
              </a:tr>
              <a:tr h="251352">
                <a:tc>
                  <a:txBody>
                    <a:bodyPr/>
                    <a:lstStyle/>
                    <a:p>
                      <a:pPr algn="l" rtl="0" fontAlgn="base"/>
                      <a:r>
                        <a:rPr lang="en-US" sz="1100" b="0" i="0" u="sng" strike="noStrike">
                          <a:solidFill>
                            <a:srgbClr val="0000FF"/>
                          </a:solidFill>
                          <a:effectLst/>
                          <a:latin typeface="+mn-lt"/>
                          <a:hlinkClick r:id="rId7"/>
                        </a:rPr>
                        <a:t>BarGraph 2 Click</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l" rtl="0" fontAlgn="base"/>
                      <a:r>
                        <a:rPr lang="en-US" sz="1100" b="0" i="0">
                          <a:effectLst/>
                          <a:latin typeface="+mn-lt"/>
                        </a:rPr>
                        <a:t>10-segment bar graph display click, which uses a high-quality, multicolor bar graph LED display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buFont typeface="Arial" panose="020B0604020202020204" pitchFamily="34" charset="0"/>
                        <a:buNone/>
                      </a:pPr>
                      <a:r>
                        <a:rPr lang="en-US" sz="1100" b="0" i="0">
                          <a:effectLst/>
                          <a:latin typeface="+mn-lt"/>
                        </a:rPr>
                        <a:t>PWM &amp; SPI</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buFont typeface="Arial" panose="020B0604020202020204" pitchFamily="34" charset="0"/>
                        <a:buNone/>
                      </a:pPr>
                      <a:r>
                        <a:rPr lang="en-US" sz="1100" b="0" i="0">
                          <a:effectLst/>
                          <a:latin typeface="+mn-lt"/>
                        </a:rPr>
                        <a:t>3.3V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r>
                        <a:rPr lang="en-US" sz="1100" b="0" i="0">
                          <a:effectLst/>
                          <a:latin typeface="+mn-lt"/>
                        </a:rPr>
                        <a:t>$19.00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extLst>
                  <a:ext uri="{0D108BD9-81ED-4DB2-BD59-A6C34878D82A}">
                    <a16:rowId xmlns:a16="http://schemas.microsoft.com/office/drawing/2014/main" val="3345146441"/>
                  </a:ext>
                </a:extLst>
              </a:tr>
              <a:tr h="190619">
                <a:tc>
                  <a:txBody>
                    <a:bodyPr/>
                    <a:lstStyle/>
                    <a:p>
                      <a:pPr algn="l" rtl="0" fontAlgn="base"/>
                      <a:r>
                        <a:rPr lang="en-US" sz="1100" b="0" i="0" u="sng" strike="noStrike">
                          <a:solidFill>
                            <a:srgbClr val="0000FF"/>
                          </a:solidFill>
                          <a:effectLst/>
                          <a:latin typeface="+mn-lt"/>
                          <a:hlinkClick r:id="rId8"/>
                        </a:rPr>
                        <a:t>Accel 5 click</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base"/>
                      <a:r>
                        <a:rPr lang="en-US" sz="1100" b="0" i="0">
                          <a:effectLst/>
                          <a:latin typeface="+mn-lt"/>
                        </a:rPr>
                        <a:t>Triaxial accelerometer sensor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base">
                        <a:buFont typeface="Arial" panose="020B0604020202020204" pitchFamily="34" charset="0"/>
                        <a:buNone/>
                      </a:pPr>
                      <a:r>
                        <a:rPr lang="en-US" sz="1100" b="0" i="0">
                          <a:effectLst/>
                          <a:latin typeface="+mn-lt"/>
                        </a:rPr>
                        <a:t>I2C &amp; SPI</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base">
                        <a:buFont typeface="Arial" panose="020B0604020202020204" pitchFamily="34" charset="0"/>
                        <a:buNone/>
                      </a:pPr>
                      <a:r>
                        <a:rPr lang="en-US" sz="1100" b="0" i="0">
                          <a:effectLst/>
                          <a:latin typeface="+mn-lt"/>
                        </a:rPr>
                        <a:t>3.3V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base"/>
                      <a:r>
                        <a:rPr lang="en-US" sz="1100" b="0" i="0">
                          <a:effectLst/>
                          <a:latin typeface="+mn-lt"/>
                        </a:rPr>
                        <a:t>$19.00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66477742"/>
                  </a:ext>
                </a:extLst>
              </a:tr>
              <a:tr h="190619">
                <a:tc>
                  <a:txBody>
                    <a:bodyPr/>
                    <a:lstStyle/>
                    <a:p>
                      <a:pPr algn="l" rtl="0" fontAlgn="base"/>
                      <a:r>
                        <a:rPr lang="en-US" sz="1100" b="0" i="0" u="sng" strike="noStrike">
                          <a:solidFill>
                            <a:srgbClr val="0000FF"/>
                          </a:solidFill>
                          <a:effectLst/>
                          <a:latin typeface="+mn-lt"/>
                          <a:hlinkClick r:id="rId9"/>
                        </a:rPr>
                        <a:t>Gaussmeter click</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l" rtl="0" fontAlgn="base"/>
                      <a:r>
                        <a:rPr lang="en-US" sz="1100" b="0" i="0">
                          <a:effectLst/>
                          <a:latin typeface="+mn-lt"/>
                        </a:rPr>
                        <a:t>Gaussmeter used for measuring the magnetic field in X, Y and Z axes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buFont typeface="Arial" panose="020B0604020202020204" pitchFamily="34" charset="0"/>
                        <a:buNone/>
                      </a:pPr>
                      <a:r>
                        <a:rPr lang="en-US" sz="1100" b="0" i="0">
                          <a:effectLst/>
                          <a:latin typeface="+mn-lt"/>
                        </a:rPr>
                        <a:t>I2C &amp; SPI</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buFont typeface="Arial" panose="020B0604020202020204" pitchFamily="34" charset="0"/>
                        <a:buNone/>
                      </a:pPr>
                      <a:r>
                        <a:rPr lang="en-US" sz="1100" b="0" i="0">
                          <a:effectLst/>
                          <a:latin typeface="+mn-lt"/>
                        </a:rPr>
                        <a:t>3.3V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r>
                        <a:rPr lang="en-US" sz="1100" b="0" i="0">
                          <a:effectLst/>
                          <a:latin typeface="+mn-lt"/>
                        </a:rPr>
                        <a:t>$19.00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extLst>
                  <a:ext uri="{0D108BD9-81ED-4DB2-BD59-A6C34878D82A}">
                    <a16:rowId xmlns:a16="http://schemas.microsoft.com/office/drawing/2014/main" val="1172467218"/>
                  </a:ext>
                </a:extLst>
              </a:tr>
              <a:tr h="190619">
                <a:tc>
                  <a:txBody>
                    <a:bodyPr/>
                    <a:lstStyle/>
                    <a:p>
                      <a:pPr algn="l" rtl="0" fontAlgn="base"/>
                      <a:r>
                        <a:rPr lang="en-US" sz="1100" b="0" i="0" u="sng" strike="noStrike">
                          <a:solidFill>
                            <a:srgbClr val="0000FF"/>
                          </a:solidFill>
                          <a:effectLst/>
                          <a:latin typeface="+mn-lt"/>
                          <a:hlinkClick r:id="rId10"/>
                        </a:rPr>
                        <a:t>LightRanger 3 Click</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tc>
                  <a:txBody>
                    <a:bodyPr/>
                    <a:lstStyle/>
                    <a:p>
                      <a:pPr algn="l" rtl="0" fontAlgn="base"/>
                      <a:r>
                        <a:rPr lang="en-US" sz="1100" b="0" i="0">
                          <a:effectLst/>
                          <a:latin typeface="+mn-lt"/>
                        </a:rPr>
                        <a:t>Accurate distance measurement based on a </a:t>
                      </a:r>
                      <a:r>
                        <a:rPr lang="en-US" sz="1100" b="0" i="0" err="1">
                          <a:effectLst/>
                          <a:latin typeface="+mn-lt"/>
                        </a:rPr>
                        <a:t>ToF</a:t>
                      </a:r>
                      <a:r>
                        <a:rPr lang="en-US" sz="1100" b="0" i="0">
                          <a:effectLst/>
                          <a:latin typeface="+mn-lt"/>
                        </a:rPr>
                        <a:t> (Time of Flight) measurement principle</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tc>
                  <a:txBody>
                    <a:bodyPr/>
                    <a:lstStyle/>
                    <a:p>
                      <a:pPr algn="r" rtl="0" fontAlgn="base"/>
                      <a:r>
                        <a:rPr lang="en-US" sz="1100" b="0" i="0">
                          <a:effectLst/>
                          <a:latin typeface="+mn-lt"/>
                        </a:rPr>
                        <a:t>I2C</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tc>
                  <a:txBody>
                    <a:bodyPr/>
                    <a:lstStyle/>
                    <a:p>
                      <a:pPr algn="r" rtl="0" fontAlgn="base">
                        <a:buFont typeface="Arial" panose="020B0604020202020204" pitchFamily="34" charset="0"/>
                        <a:buNone/>
                      </a:pPr>
                      <a:r>
                        <a:rPr lang="en-US" sz="1100" b="0" i="0">
                          <a:effectLst/>
                          <a:latin typeface="+mn-lt"/>
                        </a:rPr>
                        <a:t>3.3V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tc>
                  <a:txBody>
                    <a:bodyPr/>
                    <a:lstStyle/>
                    <a:p>
                      <a:pPr algn="r" rtl="0" fontAlgn="base"/>
                      <a:r>
                        <a:rPr lang="en-US" sz="1100" b="0" i="0">
                          <a:effectLst/>
                          <a:latin typeface="+mn-lt"/>
                        </a:rPr>
                        <a:t>$24.00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extLst>
                  <a:ext uri="{0D108BD9-81ED-4DB2-BD59-A6C34878D82A}">
                    <a16:rowId xmlns:a16="http://schemas.microsoft.com/office/drawing/2014/main" val="2184531137"/>
                  </a:ext>
                </a:extLst>
              </a:tr>
              <a:tr h="190619">
                <a:tc>
                  <a:txBody>
                    <a:bodyPr/>
                    <a:lstStyle/>
                    <a:p>
                      <a:pPr algn="l" rtl="0" fontAlgn="base"/>
                      <a:r>
                        <a:rPr lang="en-US" sz="1100" b="0" i="0" u="sng" strike="noStrike">
                          <a:solidFill>
                            <a:srgbClr val="0000FF"/>
                          </a:solidFill>
                          <a:effectLst/>
                          <a:latin typeface="+mn-lt"/>
                          <a:hlinkClick r:id="rId11"/>
                        </a:rPr>
                        <a:t>Alcohol Click</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l" rtl="0" fontAlgn="base"/>
                      <a:r>
                        <a:rPr lang="en-US" sz="1100" b="0" i="0">
                          <a:solidFill>
                            <a:srgbClr val="121212"/>
                          </a:solidFill>
                          <a:effectLst/>
                          <a:latin typeface="+mn-lt"/>
                        </a:rPr>
                        <a:t>Portable alcohol detector, breathalyzer for estimating BAC </a:t>
                      </a:r>
                      <a:endParaRPr lang="en-US" sz="1100" b="0" i="0">
                        <a:effectLst/>
                        <a:latin typeface="+mn-lt"/>
                      </a:endParaRP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r>
                        <a:rPr lang="en-US" sz="1100" b="0" i="0">
                          <a:effectLst/>
                          <a:latin typeface="+mn-lt"/>
                        </a:rPr>
                        <a:t>Analog</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buFont typeface="Arial" panose="020B0604020202020204" pitchFamily="34" charset="0"/>
                        <a:buNone/>
                      </a:pPr>
                      <a:r>
                        <a:rPr lang="en-US" sz="1100" b="0" i="0">
                          <a:effectLst/>
                          <a:latin typeface="+mn-lt"/>
                        </a:rPr>
                        <a:t>3.3V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r>
                        <a:rPr lang="en-US" sz="1100" b="0" i="0">
                          <a:effectLst/>
                          <a:latin typeface="+mn-lt"/>
                        </a:rPr>
                        <a:t>$15.00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extLst>
                  <a:ext uri="{0D108BD9-81ED-4DB2-BD59-A6C34878D82A}">
                    <a16:rowId xmlns:a16="http://schemas.microsoft.com/office/drawing/2014/main" val="1675124811"/>
                  </a:ext>
                </a:extLst>
              </a:tr>
              <a:tr h="190619">
                <a:tc>
                  <a:txBody>
                    <a:bodyPr/>
                    <a:lstStyle/>
                    <a:p>
                      <a:pPr algn="l" rtl="0" fontAlgn="base"/>
                      <a:r>
                        <a:rPr lang="en-US" sz="1100" b="0" i="0" u="sng" strike="noStrike">
                          <a:solidFill>
                            <a:srgbClr val="0000FF"/>
                          </a:solidFill>
                          <a:effectLst/>
                          <a:latin typeface="+mn-lt"/>
                          <a:hlinkClick r:id="rId12"/>
                        </a:rPr>
                        <a:t>Air Quality Click</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tc>
                  <a:txBody>
                    <a:bodyPr/>
                    <a:lstStyle/>
                    <a:p>
                      <a:pPr algn="l" rtl="0" fontAlgn="base"/>
                      <a:r>
                        <a:rPr lang="en-US" sz="1100" b="0" i="0">
                          <a:solidFill>
                            <a:srgbClr val="121212"/>
                          </a:solidFill>
                          <a:effectLst/>
                          <a:latin typeface="+mn-lt"/>
                        </a:rPr>
                        <a:t>detecting a variety of gases that impact air quality in homes and offices</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tc>
                  <a:txBody>
                    <a:bodyPr/>
                    <a:lstStyle/>
                    <a:p>
                      <a:pPr algn="r" rtl="0" fontAlgn="base"/>
                      <a:r>
                        <a:rPr lang="en-US" sz="1100" b="0" i="0">
                          <a:effectLst/>
                          <a:latin typeface="+mn-lt"/>
                        </a:rPr>
                        <a:t>Analog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tc>
                  <a:txBody>
                    <a:bodyPr/>
                    <a:lstStyle/>
                    <a:p>
                      <a:pPr algn="r" rtl="0" fontAlgn="base">
                        <a:buFont typeface="Arial" panose="020B0604020202020204" pitchFamily="34" charset="0"/>
                        <a:buNone/>
                      </a:pPr>
                      <a:r>
                        <a:rPr lang="en-US" sz="1100" b="0" i="0">
                          <a:effectLst/>
                          <a:latin typeface="+mn-lt"/>
                        </a:rPr>
                        <a:t>3.3V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tc>
                  <a:txBody>
                    <a:bodyPr/>
                    <a:lstStyle/>
                    <a:p>
                      <a:pPr algn="r" rtl="0" fontAlgn="base"/>
                      <a:r>
                        <a:rPr lang="en-US" sz="1100" b="0" i="0">
                          <a:effectLst/>
                          <a:latin typeface="+mn-lt"/>
                        </a:rPr>
                        <a:t>$16.50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50000"/>
                      </a:srgbClr>
                    </a:solidFill>
                  </a:tcPr>
                </a:tc>
                <a:extLst>
                  <a:ext uri="{0D108BD9-81ED-4DB2-BD59-A6C34878D82A}">
                    <a16:rowId xmlns:a16="http://schemas.microsoft.com/office/drawing/2014/main" val="2257793072"/>
                  </a:ext>
                </a:extLst>
              </a:tr>
              <a:tr h="324763">
                <a:tc>
                  <a:txBody>
                    <a:bodyPr/>
                    <a:lstStyle/>
                    <a:p>
                      <a:pPr algn="l" rtl="0" fontAlgn="base"/>
                      <a:r>
                        <a:rPr lang="en-US" sz="1100" b="0" i="0" u="sng" strike="noStrike">
                          <a:solidFill>
                            <a:srgbClr val="0000FF"/>
                          </a:solidFill>
                          <a:effectLst/>
                          <a:latin typeface="+mn-lt"/>
                          <a:hlinkClick r:id="rId13"/>
                        </a:rPr>
                        <a:t>microSD click</a:t>
                      </a:r>
                      <a:r>
                        <a:rPr lang="en-US" sz="1100" b="0" i="0">
                          <a:effectLst/>
                          <a:latin typeface="+mn-lt"/>
                        </a:rPr>
                        <a:t>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l" rtl="0" fontAlgn="base"/>
                      <a:r>
                        <a:rPr lang="en-US" sz="1100" b="0" i="0">
                          <a:effectLst/>
                          <a:latin typeface="+mn-lt"/>
                        </a:rPr>
                        <a:t>A microSD card slot for microSD cards used as a mass storage media for portable devices</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r>
                        <a:rPr lang="en-US" sz="1100" b="0" i="0">
                          <a:effectLst/>
                          <a:latin typeface="+mn-lt"/>
                        </a:rPr>
                        <a:t>SPI </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buFont typeface="Arial" panose="020B0604020202020204" pitchFamily="34" charset="0"/>
                        <a:buNone/>
                      </a:pPr>
                      <a:r>
                        <a:rPr lang="en-US" sz="1100" b="0" i="0">
                          <a:effectLst/>
                          <a:latin typeface="+mn-lt"/>
                        </a:rPr>
                        <a:t>3.3V</a:t>
                      </a: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tc>
                  <a:txBody>
                    <a:bodyPr/>
                    <a:lstStyle/>
                    <a:p>
                      <a:pPr algn="r" rtl="0" fontAlgn="base"/>
                      <a:r>
                        <a:rPr lang="en-US" sz="1100" b="0" i="0">
                          <a:effectLst/>
                          <a:latin typeface="+mn-lt"/>
                        </a:rPr>
                        <a:t>$16.00 </a:t>
                      </a:r>
                    </a:p>
                    <a:p>
                      <a:pPr algn="r" rtl="0" fontAlgn="base"/>
                      <a:endParaRPr lang="en-US" sz="1100" b="0" i="0">
                        <a:effectLst/>
                        <a:latin typeface="+mn-lt"/>
                      </a:endParaRPr>
                    </a:p>
                  </a:txBody>
                  <a:tcPr marL="33627" marR="33627" marT="16813" marB="1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alpha val="50000"/>
                      </a:srgbClr>
                    </a:solidFill>
                  </a:tcPr>
                </a:tc>
                <a:extLst>
                  <a:ext uri="{0D108BD9-81ED-4DB2-BD59-A6C34878D82A}">
                    <a16:rowId xmlns:a16="http://schemas.microsoft.com/office/drawing/2014/main" val="271091502"/>
                  </a:ext>
                </a:extLst>
              </a:tr>
            </a:tbl>
          </a:graphicData>
        </a:graphic>
      </p:graphicFrame>
      <p:sp>
        <p:nvSpPr>
          <p:cNvPr id="8" name="Title 1">
            <a:extLst>
              <a:ext uri="{FF2B5EF4-FFF2-40B4-BE49-F238E27FC236}">
                <a16:creationId xmlns:a16="http://schemas.microsoft.com/office/drawing/2014/main" id="{F27E36DD-B3CD-49C6-B627-93C40C472926}"/>
              </a:ext>
            </a:extLst>
          </p:cNvPr>
          <p:cNvSpPr txBox="1">
            <a:spLocks/>
          </p:cNvSpPr>
          <p:nvPr/>
        </p:nvSpPr>
        <p:spPr>
          <a:xfrm>
            <a:off x="0" y="6337669"/>
            <a:ext cx="1963433" cy="520331"/>
          </a:xfrm>
          <a:prstGeom prst="rect">
            <a:avLst/>
          </a:prstGeom>
          <a:solidFill>
            <a:srgbClr val="D0CECE"/>
          </a:solidFill>
          <a:ln w="19050">
            <a:solidFill>
              <a:schemeClr val="tx1"/>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a:solidFill>
                  <a:sysClr val="windowText" lastClr="000000"/>
                </a:solidFill>
                <a:latin typeface="Calibri Light" panose="020F0302020204030204"/>
                <a:hlinkClick r:id="rId14" action="ppaction://hlinksldjump"/>
              </a:rPr>
              <a:t>Return</a:t>
            </a:r>
            <a:endParaRPr lang="en-US" sz="2100">
              <a:solidFill>
                <a:sysClr val="windowText" lastClr="000000"/>
              </a:solidFill>
              <a:latin typeface="Calibri Light" panose="020F0302020204030204"/>
            </a:endParaRPr>
          </a:p>
        </p:txBody>
      </p:sp>
    </p:spTree>
    <p:extLst>
      <p:ext uri="{BB962C8B-B14F-4D97-AF65-F5344CB8AC3E}">
        <p14:creationId xmlns:p14="http://schemas.microsoft.com/office/powerpoint/2010/main" val="77562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9DF2E6-C394-4AEA-A684-86AB45354D99}"/>
              </a:ext>
            </a:extLst>
          </p:cNvPr>
          <p:cNvSpPr/>
          <p:nvPr/>
        </p:nvSpPr>
        <p:spPr>
          <a:xfrm>
            <a:off x="0" y="-45942"/>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12" name="Rectangle 11">
            <a:extLst>
              <a:ext uri="{FF2B5EF4-FFF2-40B4-BE49-F238E27FC236}">
                <a16:creationId xmlns:a16="http://schemas.microsoft.com/office/drawing/2014/main" id="{51C0645B-9DEA-45AD-8850-E3FEF7C86802}"/>
              </a:ext>
            </a:extLst>
          </p:cNvPr>
          <p:cNvSpPr/>
          <p:nvPr/>
        </p:nvSpPr>
        <p:spPr>
          <a:xfrm>
            <a:off x="0" y="-45942"/>
            <a:ext cx="9143999" cy="854080"/>
          </a:xfrm>
          <a:prstGeom prst="rect">
            <a:avLst/>
          </a:prstGeom>
        </p:spPr>
        <p:txBody>
          <a:bodyPr wrap="square">
            <a:spAutoFit/>
          </a:body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Why design an extension board?</a:t>
            </a:r>
          </a:p>
        </p:txBody>
      </p:sp>
      <p:sp>
        <p:nvSpPr>
          <p:cNvPr id="8" name="Footer Placeholder 3">
            <a:extLst>
              <a:ext uri="{FF2B5EF4-FFF2-40B4-BE49-F238E27FC236}">
                <a16:creationId xmlns:a16="http://schemas.microsoft.com/office/drawing/2014/main" id="{E7502ABB-4382-44C0-AB18-17F4C40DEB88}"/>
              </a:ext>
            </a:extLst>
          </p:cNvPr>
          <p:cNvSpPr>
            <a:spLocks noGrp="1"/>
          </p:cNvSpPr>
          <p:nvPr>
            <p:ph type="ftr" sz="quarter" idx="11"/>
          </p:nvPr>
        </p:nvSpPr>
        <p:spPr>
          <a:xfrm>
            <a:off x="3124200" y="6356350"/>
            <a:ext cx="2895600" cy="365125"/>
          </a:xfrm>
        </p:spPr>
        <p:txBody>
          <a:bodyPr/>
          <a:lstStyle/>
          <a:p>
            <a:r>
              <a:rPr lang="en-US"/>
              <a:t>#2.8 Click Sensor Hub</a:t>
            </a:r>
          </a:p>
        </p:txBody>
      </p:sp>
      <p:sp>
        <p:nvSpPr>
          <p:cNvPr id="13" name="Slide Number Placeholder 4">
            <a:extLst>
              <a:ext uri="{FF2B5EF4-FFF2-40B4-BE49-F238E27FC236}">
                <a16:creationId xmlns:a16="http://schemas.microsoft.com/office/drawing/2014/main" id="{8DDAE24A-F4C1-43A1-8671-E96CEF122AA0}"/>
              </a:ext>
            </a:extLst>
          </p:cNvPr>
          <p:cNvSpPr>
            <a:spLocks noGrp="1"/>
          </p:cNvSpPr>
          <p:nvPr>
            <p:ph type="sldNum" sz="quarter" idx="12"/>
          </p:nvPr>
        </p:nvSpPr>
        <p:spPr>
          <a:xfrm>
            <a:off x="457200" y="6324600"/>
            <a:ext cx="2133600" cy="365125"/>
          </a:xfrm>
        </p:spPr>
        <p:txBody>
          <a:bodyPr/>
          <a:lstStyle/>
          <a:p>
            <a:fld id="{F938C673-5ACE-4D89-BA00-7196B34518A1}" type="slidenum">
              <a:rPr lang="en-US" smtClean="0"/>
              <a:pPr/>
              <a:t>3</a:t>
            </a:fld>
            <a:endParaRPr lang="en-US"/>
          </a:p>
        </p:txBody>
      </p:sp>
      <p:pic>
        <p:nvPicPr>
          <p:cNvPr id="15" name="Picture 14">
            <a:extLst>
              <a:ext uri="{FF2B5EF4-FFF2-40B4-BE49-F238E27FC236}">
                <a16:creationId xmlns:a16="http://schemas.microsoft.com/office/drawing/2014/main" id="{B65509D4-960F-4322-A3C1-634B08D1BAE9}"/>
              </a:ext>
            </a:extLst>
          </p:cNvPr>
          <p:cNvPicPr>
            <a:picLocks noChangeAspect="1"/>
          </p:cNvPicPr>
          <p:nvPr/>
        </p:nvPicPr>
        <p:blipFill rotWithShape="1">
          <a:blip r:embed="rId3">
            <a:extLst>
              <a:ext uri="{28A0092B-C50C-407E-A947-70E740481C1C}">
                <a14:useLocalDpi xmlns:a14="http://schemas.microsoft.com/office/drawing/2010/main" val="0"/>
              </a:ext>
            </a:extLst>
          </a:blip>
          <a:srcRect l="18460" t="41645" r="18459" b="7529"/>
          <a:stretch/>
        </p:blipFill>
        <p:spPr>
          <a:xfrm>
            <a:off x="3243793" y="866239"/>
            <a:ext cx="2635818" cy="1905000"/>
          </a:xfrm>
          <a:prstGeom prst="rect">
            <a:avLst/>
          </a:prstGeom>
          <a:ln>
            <a:solidFill>
              <a:srgbClr val="FF0000"/>
            </a:solidFill>
          </a:ln>
        </p:spPr>
      </p:pic>
      <p:pic>
        <p:nvPicPr>
          <p:cNvPr id="16" name="Picture 15">
            <a:extLst>
              <a:ext uri="{FF2B5EF4-FFF2-40B4-BE49-F238E27FC236}">
                <a16:creationId xmlns:a16="http://schemas.microsoft.com/office/drawing/2014/main" id="{02A70C90-DDF5-442D-8732-667002AA4177}"/>
              </a:ext>
            </a:extLst>
          </p:cNvPr>
          <p:cNvPicPr>
            <a:picLocks noChangeAspect="1"/>
          </p:cNvPicPr>
          <p:nvPr/>
        </p:nvPicPr>
        <p:blipFill rotWithShape="1">
          <a:blip r:embed="rId4">
            <a:extLst>
              <a:ext uri="{28A0092B-C50C-407E-A947-70E740481C1C}">
                <a14:useLocalDpi xmlns:a14="http://schemas.microsoft.com/office/drawing/2010/main" val="0"/>
              </a:ext>
            </a:extLst>
          </a:blip>
          <a:srcRect l="11806" t="26528" r="11806" b="12781"/>
          <a:stretch/>
        </p:blipFill>
        <p:spPr>
          <a:xfrm>
            <a:off x="76200" y="866239"/>
            <a:ext cx="2635818" cy="1905000"/>
          </a:xfrm>
          <a:prstGeom prst="rect">
            <a:avLst/>
          </a:prstGeom>
          <a:ln>
            <a:solidFill>
              <a:schemeClr val="accent1"/>
            </a:solidFill>
          </a:ln>
        </p:spPr>
      </p:pic>
      <p:pic>
        <p:nvPicPr>
          <p:cNvPr id="17" name="Picture 16">
            <a:extLst>
              <a:ext uri="{FF2B5EF4-FFF2-40B4-BE49-F238E27FC236}">
                <a16:creationId xmlns:a16="http://schemas.microsoft.com/office/drawing/2014/main" id="{45AD75DD-846F-4C63-B97D-334EA07F6604}"/>
              </a:ext>
            </a:extLst>
          </p:cNvPr>
          <p:cNvPicPr>
            <a:picLocks noChangeAspect="1"/>
          </p:cNvPicPr>
          <p:nvPr/>
        </p:nvPicPr>
        <p:blipFill rotWithShape="1">
          <a:blip r:embed="rId5">
            <a:extLst>
              <a:ext uri="{28A0092B-C50C-407E-A947-70E740481C1C}">
                <a14:useLocalDpi xmlns:a14="http://schemas.microsoft.com/office/drawing/2010/main" val="0"/>
              </a:ext>
            </a:extLst>
          </a:blip>
          <a:srcRect l="18889" t="31142" r="21667" b="25895"/>
          <a:stretch/>
        </p:blipFill>
        <p:spPr>
          <a:xfrm>
            <a:off x="6411387" y="866239"/>
            <a:ext cx="2635818" cy="1905000"/>
          </a:xfrm>
          <a:prstGeom prst="rect">
            <a:avLst/>
          </a:prstGeom>
          <a:ln>
            <a:solidFill>
              <a:schemeClr val="tx1"/>
            </a:solidFill>
          </a:ln>
        </p:spPr>
      </p:pic>
      <p:sp>
        <p:nvSpPr>
          <p:cNvPr id="2" name="Rectangle 1">
            <a:extLst>
              <a:ext uri="{FF2B5EF4-FFF2-40B4-BE49-F238E27FC236}">
                <a16:creationId xmlns:a16="http://schemas.microsoft.com/office/drawing/2014/main" id="{9468AC39-301B-4536-BF36-A75F547EF5F8}"/>
              </a:ext>
            </a:extLst>
          </p:cNvPr>
          <p:cNvSpPr/>
          <p:nvPr/>
        </p:nvSpPr>
        <p:spPr>
          <a:xfrm>
            <a:off x="179173" y="2805421"/>
            <a:ext cx="2438400" cy="1200329"/>
          </a:xfrm>
          <a:prstGeom prst="rect">
            <a:avLst/>
          </a:prstGeom>
        </p:spPr>
        <p:txBody>
          <a:bodyPr wrap="square">
            <a:spAutoFit/>
          </a:bodyPr>
          <a:lstStyle/>
          <a:p>
            <a:pPr marL="228600" indent="-228600">
              <a:buFont typeface="Wingdings" panose="05000000000000000000" pitchFamily="2" charset="2"/>
              <a:buChar char="§"/>
            </a:pPr>
            <a:r>
              <a:rPr lang="en-US">
                <a:effectLst>
                  <a:outerShdw blurRad="38100" dist="38100" dir="2700000" algn="tl">
                    <a:srgbClr val="000000">
                      <a:alpha val="43137"/>
                    </a:srgbClr>
                  </a:outerShdw>
                </a:effectLst>
              </a:rPr>
              <a:t>Intel Joule Board: </a:t>
            </a:r>
          </a:p>
          <a:p>
            <a:pPr algn="ctr"/>
            <a:r>
              <a:rPr lang="en-US" u="sng"/>
              <a:t>click SHIELD+</a:t>
            </a:r>
          </a:p>
          <a:p>
            <a:pPr marL="228600" indent="-228600">
              <a:buFont typeface="+mj-lt"/>
              <a:buAutoNum type="arabicPeriod"/>
            </a:pPr>
            <a:r>
              <a:rPr lang="en-US"/>
              <a:t>Top Mounted to MCU</a:t>
            </a:r>
          </a:p>
          <a:p>
            <a:pPr marL="228600" indent="-228600">
              <a:buFont typeface="+mj-lt"/>
              <a:buAutoNum type="arabicPeriod"/>
            </a:pPr>
            <a:r>
              <a:rPr lang="en-US"/>
              <a:t>Rough Cost - $</a:t>
            </a:r>
            <a:r>
              <a:rPr lang="en-US">
                <a:cs typeface="Calibri"/>
              </a:rPr>
              <a:t>354.00</a:t>
            </a:r>
          </a:p>
        </p:txBody>
      </p:sp>
      <p:sp>
        <p:nvSpPr>
          <p:cNvPr id="4" name="Rectangle 3">
            <a:extLst>
              <a:ext uri="{FF2B5EF4-FFF2-40B4-BE49-F238E27FC236}">
                <a16:creationId xmlns:a16="http://schemas.microsoft.com/office/drawing/2014/main" id="{D099F0D5-CF46-4B8F-BE0C-0D79F8698BA0}"/>
              </a:ext>
            </a:extLst>
          </p:cNvPr>
          <p:cNvSpPr/>
          <p:nvPr/>
        </p:nvSpPr>
        <p:spPr>
          <a:xfrm>
            <a:off x="6413157" y="2812864"/>
            <a:ext cx="2743200" cy="1200329"/>
          </a:xfrm>
          <a:prstGeom prst="rect">
            <a:avLst/>
          </a:prstGeom>
        </p:spPr>
        <p:txBody>
          <a:bodyPr wrap="square">
            <a:spAutoFit/>
          </a:bodyPr>
          <a:lstStyle/>
          <a:p>
            <a:pPr marL="228600" indent="-228600">
              <a:buFont typeface="Wingdings" panose="05000000000000000000" pitchFamily="2" charset="2"/>
              <a:buChar char="§"/>
            </a:pPr>
            <a:r>
              <a:rPr lang="en-US">
                <a:effectLst>
                  <a:outerShdw blurRad="38100" dist="38100" dir="2700000" algn="tl">
                    <a:srgbClr val="000000">
                      <a:alpha val="43137"/>
                    </a:srgbClr>
                  </a:outerShdw>
                </a:effectLst>
              </a:rPr>
              <a:t>Linux Based </a:t>
            </a:r>
            <a:r>
              <a:rPr lang="en-US" err="1">
                <a:effectLst>
                  <a:outerShdw blurRad="38100" dist="38100" dir="2700000" algn="tl">
                    <a:srgbClr val="000000">
                      <a:alpha val="43137"/>
                    </a:srgbClr>
                  </a:outerShdw>
                </a:effectLst>
              </a:rPr>
              <a:t>Beaglebone</a:t>
            </a:r>
            <a:r>
              <a:rPr lang="en-US">
                <a:effectLst>
                  <a:outerShdw blurRad="38100" dist="38100" dir="2700000" algn="tl">
                    <a:srgbClr val="000000">
                      <a:alpha val="43137"/>
                    </a:srgbClr>
                  </a:outerShdw>
                </a:effectLst>
              </a:rPr>
              <a:t>:</a:t>
            </a:r>
          </a:p>
          <a:p>
            <a:pPr algn="ctr"/>
            <a:r>
              <a:rPr lang="en-US" u="sng"/>
              <a:t>mikroBUS Cape</a:t>
            </a:r>
          </a:p>
          <a:p>
            <a:pPr marL="228600" indent="-228600">
              <a:buFont typeface="+mj-lt"/>
              <a:buAutoNum type="arabicPeriod"/>
            </a:pPr>
            <a:r>
              <a:rPr lang="en-US"/>
              <a:t>Top Mounted to MCU</a:t>
            </a:r>
          </a:p>
          <a:p>
            <a:pPr marL="228600" indent="-228600">
              <a:buFont typeface="+mj-lt"/>
              <a:buAutoNum type="arabicPeriod"/>
            </a:pPr>
            <a:r>
              <a:rPr lang="en-US"/>
              <a:t>Rough Cost - $</a:t>
            </a:r>
            <a:r>
              <a:rPr lang="en-US">
                <a:cs typeface="Calibri"/>
              </a:rPr>
              <a:t>71.00</a:t>
            </a:r>
          </a:p>
        </p:txBody>
      </p:sp>
      <p:sp>
        <p:nvSpPr>
          <p:cNvPr id="5" name="Rectangle 4">
            <a:extLst>
              <a:ext uri="{FF2B5EF4-FFF2-40B4-BE49-F238E27FC236}">
                <a16:creationId xmlns:a16="http://schemas.microsoft.com/office/drawing/2014/main" id="{94B916C3-348A-4A13-83FA-2EC88FBCAF4D}"/>
              </a:ext>
            </a:extLst>
          </p:cNvPr>
          <p:cNvSpPr/>
          <p:nvPr/>
        </p:nvSpPr>
        <p:spPr>
          <a:xfrm>
            <a:off x="3200399" y="2809023"/>
            <a:ext cx="2743200" cy="1200329"/>
          </a:xfrm>
          <a:prstGeom prst="rect">
            <a:avLst/>
          </a:prstGeom>
        </p:spPr>
        <p:txBody>
          <a:bodyPr wrap="square">
            <a:spAutoFit/>
          </a:bodyPr>
          <a:lstStyle/>
          <a:p>
            <a:pPr marL="228600" indent="-228600">
              <a:buFont typeface="Wingdings" panose="05000000000000000000" pitchFamily="2" charset="2"/>
              <a:buChar char="§"/>
            </a:pPr>
            <a:r>
              <a:rPr lang="en-US">
                <a:effectLst>
                  <a:outerShdw blurRad="38100" dist="38100" dir="2700000" algn="tl">
                    <a:srgbClr val="000000">
                      <a:alpha val="43137"/>
                    </a:srgbClr>
                  </a:outerShdw>
                </a:effectLst>
              </a:rPr>
              <a:t>NXP FRDM-KL46Z Board: </a:t>
            </a:r>
          </a:p>
          <a:p>
            <a:pPr algn="ctr"/>
            <a:r>
              <a:rPr lang="en-US" u="sng"/>
              <a:t>click SHIELD</a:t>
            </a:r>
          </a:p>
          <a:p>
            <a:pPr marL="228600" indent="-228600">
              <a:buFont typeface="+mj-lt"/>
              <a:buAutoNum type="arabicPeriod"/>
            </a:pPr>
            <a:r>
              <a:rPr lang="en-US"/>
              <a:t>Top Mounted to MCU</a:t>
            </a:r>
          </a:p>
          <a:p>
            <a:pPr marL="228600" indent="-228600">
              <a:buFont typeface="+mj-lt"/>
              <a:buAutoNum type="arabicPeriod"/>
            </a:pPr>
            <a:r>
              <a:rPr lang="en-US"/>
              <a:t>Rough Cost - $</a:t>
            </a:r>
            <a:r>
              <a:rPr lang="en-US">
                <a:cs typeface="Calibri"/>
              </a:rPr>
              <a:t>39.00</a:t>
            </a:r>
          </a:p>
        </p:txBody>
      </p:sp>
      <p:pic>
        <p:nvPicPr>
          <p:cNvPr id="18" name="Picture 17">
            <a:extLst>
              <a:ext uri="{FF2B5EF4-FFF2-40B4-BE49-F238E27FC236}">
                <a16:creationId xmlns:a16="http://schemas.microsoft.com/office/drawing/2014/main" id="{44384D12-7F11-4DEC-9922-1825C21FF0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407" y="4039933"/>
            <a:ext cx="4337222" cy="2284667"/>
          </a:xfrm>
          <a:prstGeom prst="rect">
            <a:avLst/>
          </a:prstGeom>
        </p:spPr>
      </p:pic>
      <p:sp>
        <p:nvSpPr>
          <p:cNvPr id="19" name="Rectangle 18">
            <a:extLst>
              <a:ext uri="{FF2B5EF4-FFF2-40B4-BE49-F238E27FC236}">
                <a16:creationId xmlns:a16="http://schemas.microsoft.com/office/drawing/2014/main" id="{815ADEC6-8C5A-4871-856F-788F9DF1CB83}"/>
              </a:ext>
            </a:extLst>
          </p:cNvPr>
          <p:cNvSpPr/>
          <p:nvPr/>
        </p:nvSpPr>
        <p:spPr>
          <a:xfrm>
            <a:off x="5029200" y="4658873"/>
            <a:ext cx="2895600" cy="1200329"/>
          </a:xfrm>
          <a:prstGeom prst="rect">
            <a:avLst/>
          </a:prstGeom>
        </p:spPr>
        <p:txBody>
          <a:bodyPr wrap="square" anchor="t">
            <a:spAutoFit/>
          </a:bodyPr>
          <a:lstStyle/>
          <a:p>
            <a:pPr marL="228600" indent="-228600">
              <a:buFont typeface="Wingdings" panose="05000000000000000000" pitchFamily="2" charset="2"/>
              <a:buChar char="§"/>
            </a:pPr>
            <a:r>
              <a:rPr lang="en-US" dirty="0">
                <a:effectLst>
                  <a:outerShdw blurRad="38100" dist="38100" dir="2700000" algn="tl">
                    <a:srgbClr val="000000">
                      <a:alpha val="43137"/>
                    </a:srgbClr>
                  </a:outerShdw>
                </a:effectLst>
              </a:rPr>
              <a:t>NXP FRDM-KL46Z Board: </a:t>
            </a:r>
            <a:endParaRPr lang="en-US">
              <a:effectLst>
                <a:outerShdw blurRad="38100" dist="38100" dir="2700000" algn="tl">
                  <a:srgbClr val="000000">
                    <a:alpha val="43137"/>
                  </a:srgbClr>
                </a:outerShdw>
              </a:effectLst>
            </a:endParaRPr>
          </a:p>
          <a:p>
            <a:pPr algn="ctr"/>
            <a:r>
              <a:rPr lang="en-US" u="sng" dirty="0"/>
              <a:t>Click Sensor Hub</a:t>
            </a:r>
            <a:endParaRPr lang="en-US" u="sng" dirty="0">
              <a:cs typeface="Calibri"/>
            </a:endParaRPr>
          </a:p>
          <a:p>
            <a:pPr marL="228600" indent="-228600">
              <a:buFont typeface="+mj-lt"/>
              <a:buAutoNum type="arabicPeriod"/>
            </a:pPr>
            <a:r>
              <a:rPr lang="en-US" dirty="0"/>
              <a:t>Bottom Mounted to MCU</a:t>
            </a:r>
            <a:endParaRPr lang="en-US" dirty="0">
              <a:cs typeface="Calibri"/>
            </a:endParaRPr>
          </a:p>
          <a:p>
            <a:pPr marL="228600" indent="-228600">
              <a:buFont typeface="+mj-lt"/>
              <a:buAutoNum type="arabicPeriod"/>
            </a:pPr>
            <a:r>
              <a:rPr lang="en-US" dirty="0"/>
              <a:t>Rough Cost - $50.00</a:t>
            </a:r>
            <a:endParaRPr lang="en-US" dirty="0">
              <a:cs typeface="Calibri"/>
            </a:endParaRPr>
          </a:p>
        </p:txBody>
      </p:sp>
    </p:spTree>
    <p:extLst>
      <p:ext uri="{BB962C8B-B14F-4D97-AF65-F5344CB8AC3E}">
        <p14:creationId xmlns:p14="http://schemas.microsoft.com/office/powerpoint/2010/main" val="154390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A86BE92-F956-5841-9A8B-73782F66FD5A}"/>
              </a:ext>
            </a:extLst>
          </p:cNvPr>
          <p:cNvGraphicFramePr>
            <a:graphicFrameLocks noGrp="1"/>
          </p:cNvGraphicFramePr>
          <p:nvPr>
            <p:ph idx="1"/>
            <p:extLst>
              <p:ext uri="{D42A27DB-BD31-4B8C-83A1-F6EECF244321}">
                <p14:modId xmlns:p14="http://schemas.microsoft.com/office/powerpoint/2010/main" val="2454134601"/>
              </p:ext>
            </p:extLst>
          </p:nvPr>
        </p:nvGraphicFramePr>
        <p:xfrm>
          <a:off x="303188" y="920881"/>
          <a:ext cx="8534400" cy="5365749"/>
        </p:xfrm>
        <a:graphic>
          <a:graphicData uri="http://schemas.openxmlformats.org/drawingml/2006/table">
            <a:tbl>
              <a:tblPr firstRow="1" bandRow="1">
                <a:tableStyleId>{5C22544A-7EE6-4342-B048-85BDC9FD1C3A}</a:tableStyleId>
              </a:tblPr>
              <a:tblGrid>
                <a:gridCol w="1975556">
                  <a:extLst>
                    <a:ext uri="{9D8B030D-6E8A-4147-A177-3AD203B41FA5}">
                      <a16:colId xmlns:a16="http://schemas.microsoft.com/office/drawing/2014/main" val="319560329"/>
                    </a:ext>
                  </a:extLst>
                </a:gridCol>
                <a:gridCol w="6558844">
                  <a:extLst>
                    <a:ext uri="{9D8B030D-6E8A-4147-A177-3AD203B41FA5}">
                      <a16:colId xmlns:a16="http://schemas.microsoft.com/office/drawing/2014/main" val="1310242110"/>
                    </a:ext>
                  </a:extLst>
                </a:gridCol>
              </a:tblGrid>
              <a:tr h="522638">
                <a:tc>
                  <a:txBody>
                    <a:bodyPr/>
                    <a:lstStyle/>
                    <a:p>
                      <a:pPr algn="ctr"/>
                      <a:r>
                        <a:rPr lang="en-US" sz="2400" i="0"/>
                        <a:t>Name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501214"/>
                    </a:solidFill>
                  </a:tcPr>
                </a:tc>
                <a:tc>
                  <a:txBody>
                    <a:bodyPr/>
                    <a:lstStyle/>
                    <a:p>
                      <a:pPr algn="ctr"/>
                      <a:r>
                        <a:rPr lang="en-US" sz="2400" i="0"/>
                        <a:t>Responsibility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501214"/>
                    </a:solidFill>
                  </a:tcPr>
                </a:tc>
                <a:extLst>
                  <a:ext uri="{0D108BD9-81ED-4DB2-BD59-A6C34878D82A}">
                    <a16:rowId xmlns:a16="http://schemas.microsoft.com/office/drawing/2014/main" val="430384285"/>
                  </a:ext>
                </a:extLst>
              </a:tr>
              <a:tr h="1846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i="0" kern="1200">
                          <a:solidFill>
                            <a:schemeClr val="dk1"/>
                          </a:solidFill>
                          <a:effectLst/>
                          <a:latin typeface="+mn-lt"/>
                          <a:ea typeface="+mn-ea"/>
                          <a:cs typeface="+mn-cs"/>
                        </a:rPr>
                        <a:t>Alfonso </a:t>
                      </a:r>
                      <a:endParaRPr lang="en-US" sz="2400" i="0"/>
                    </a:p>
                    <a:p>
                      <a:endParaRPr lang="en-US" sz="2400" i="0"/>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i="0" kern="1200">
                          <a:solidFill>
                            <a:schemeClr val="dk1"/>
                          </a:solidFill>
                          <a:effectLst/>
                          <a:latin typeface="+mn-lt"/>
                          <a:ea typeface="+mn-ea"/>
                          <a:cs typeface="+mn-cs"/>
                        </a:rPr>
                        <a:t>Activity and resource planning for meeting deadlines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i="0" kern="1200">
                          <a:solidFill>
                            <a:schemeClr val="dk1"/>
                          </a:solidFill>
                          <a:effectLst/>
                          <a:latin typeface="+mn-lt"/>
                          <a:ea typeface="+mn-ea"/>
                          <a:cs typeface="+mn-cs"/>
                        </a:rPr>
                        <a:t>Document Full Functionality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i="0"/>
                        <a:t>Mbed code to interfacing between board and sockets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i="0"/>
                        <a:t>Stretch – Front/back end Website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i="0"/>
                        <a:t>Stretch – Manage cloud hosting for website</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413688643"/>
                  </a:ext>
                </a:extLst>
              </a:tr>
              <a:tr h="1498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i="0" kern="1200">
                          <a:solidFill>
                            <a:schemeClr val="dk1"/>
                          </a:solidFill>
                          <a:effectLst/>
                          <a:latin typeface="+mn-lt"/>
                          <a:ea typeface="+mn-ea"/>
                          <a:cs typeface="+mn-cs"/>
                        </a:rPr>
                        <a:t>Dylan </a:t>
                      </a:r>
                      <a:endParaRPr lang="en-US" sz="2400" i="0"/>
                    </a:p>
                    <a:p>
                      <a:endParaRPr lang="en-US" sz="2400" i="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i="0" kern="1200">
                          <a:solidFill>
                            <a:schemeClr val="dk1"/>
                          </a:solidFill>
                          <a:effectLst/>
                          <a:latin typeface="+mn-lt"/>
                          <a:ea typeface="+mn-ea"/>
                          <a:cs typeface="+mn-cs"/>
                        </a:rPr>
                        <a:t>Coding to interface between board, clicks, and sockets</a:t>
                      </a:r>
                      <a:br>
                        <a:rPr lang="en-US" sz="2000" i="0" kern="1200">
                          <a:solidFill>
                            <a:schemeClr val="dk1"/>
                          </a:solidFill>
                          <a:effectLst/>
                          <a:latin typeface="+mn-lt"/>
                          <a:ea typeface="+mn-ea"/>
                          <a:cs typeface="+mn-cs"/>
                        </a:rPr>
                      </a:br>
                      <a:r>
                        <a:rPr lang="en-US" sz="2000" i="0" kern="1200">
                          <a:solidFill>
                            <a:schemeClr val="dk1"/>
                          </a:solidFill>
                          <a:effectLst/>
                          <a:latin typeface="+mn-lt"/>
                          <a:ea typeface="+mn-ea"/>
                          <a:cs typeface="+mn-cs"/>
                        </a:rPr>
                        <a:t>Presentation/Poster content, User guide, YouTube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i="0"/>
                        <a:t>Documenting the Click Validation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i="0"/>
                        <a:t>Stretch – Website Designer (CSS/HTML)</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0255531"/>
                  </a:ext>
                </a:extLst>
              </a:tr>
              <a:tr h="1498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i="0" kern="1200">
                          <a:solidFill>
                            <a:schemeClr val="dk1"/>
                          </a:solidFill>
                          <a:effectLst/>
                          <a:latin typeface="+mn-lt"/>
                          <a:ea typeface="+mn-ea"/>
                          <a:cs typeface="+mn-cs"/>
                        </a:rPr>
                        <a:t>Mohamed</a:t>
                      </a:r>
                      <a:endParaRPr lang="en-US" sz="2400" i="0"/>
                    </a:p>
                    <a:p>
                      <a:endParaRPr lang="en-US" sz="2400" i="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2000" i="0" kern="1200">
                          <a:solidFill>
                            <a:schemeClr val="dk1"/>
                          </a:solidFill>
                          <a:effectLst/>
                          <a:latin typeface="+mn-lt"/>
                          <a:ea typeface="+mn-ea"/>
                          <a:cs typeface="+mn-cs"/>
                        </a:rPr>
                        <a:t>PCB Design/Edits in Eagle CAD</a:t>
                      </a:r>
                    </a:p>
                    <a:p>
                      <a:r>
                        <a:rPr lang="en-US" sz="2000" i="0" kern="1200">
                          <a:solidFill>
                            <a:schemeClr val="dk1"/>
                          </a:solidFill>
                          <a:effectLst/>
                          <a:latin typeface="+mn-lt"/>
                          <a:ea typeface="+mn-ea"/>
                          <a:cs typeface="+mn-cs"/>
                        </a:rPr>
                        <a:t>Documenting the Hardware Functionality Test</a:t>
                      </a:r>
                    </a:p>
                    <a:p>
                      <a:r>
                        <a:rPr lang="en-US" sz="2000" i="0"/>
                        <a:t>Soldering prototype boards</a:t>
                      </a:r>
                    </a:p>
                    <a:p>
                      <a:r>
                        <a:rPr lang="en-US" sz="2000" i="0"/>
                        <a:t>Stretch – Instructional web articles for hardware usage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88548437"/>
                  </a:ext>
                </a:extLst>
              </a:tr>
            </a:tbl>
          </a:graphicData>
        </a:graphic>
      </p:graphicFrame>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4</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Team Roles and Responsibilities</a:t>
            </a:r>
          </a:p>
        </p:txBody>
      </p:sp>
    </p:spTree>
    <p:extLst>
      <p:ext uri="{BB962C8B-B14F-4D97-AF65-F5344CB8AC3E}">
        <p14:creationId xmlns:p14="http://schemas.microsoft.com/office/powerpoint/2010/main" val="138667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A86BE92-F956-5841-9A8B-73782F66FD5A}"/>
              </a:ext>
            </a:extLst>
          </p:cNvPr>
          <p:cNvGraphicFramePr>
            <a:graphicFrameLocks noGrp="1"/>
          </p:cNvGraphicFramePr>
          <p:nvPr>
            <p:ph idx="1"/>
            <p:extLst>
              <p:ext uri="{D42A27DB-BD31-4B8C-83A1-F6EECF244321}">
                <p14:modId xmlns:p14="http://schemas.microsoft.com/office/powerpoint/2010/main" val="2641806597"/>
              </p:ext>
            </p:extLst>
          </p:nvPr>
        </p:nvGraphicFramePr>
        <p:xfrm>
          <a:off x="80234" y="914400"/>
          <a:ext cx="8987566" cy="4947608"/>
        </p:xfrm>
        <a:graphic>
          <a:graphicData uri="http://schemas.openxmlformats.org/drawingml/2006/table">
            <a:tbl>
              <a:tblPr firstRow="1" bandRow="1">
                <a:tableStyleId>{5C22544A-7EE6-4342-B048-85BDC9FD1C3A}</a:tableStyleId>
              </a:tblPr>
              <a:tblGrid>
                <a:gridCol w="493146">
                  <a:extLst>
                    <a:ext uri="{9D8B030D-6E8A-4147-A177-3AD203B41FA5}">
                      <a16:colId xmlns:a16="http://schemas.microsoft.com/office/drawing/2014/main" val="319560329"/>
                    </a:ext>
                  </a:extLst>
                </a:gridCol>
                <a:gridCol w="5598820">
                  <a:extLst>
                    <a:ext uri="{9D8B030D-6E8A-4147-A177-3AD203B41FA5}">
                      <a16:colId xmlns:a16="http://schemas.microsoft.com/office/drawing/2014/main" val="1310242110"/>
                    </a:ext>
                  </a:extLst>
                </a:gridCol>
                <a:gridCol w="2895600">
                  <a:extLst>
                    <a:ext uri="{9D8B030D-6E8A-4147-A177-3AD203B41FA5}">
                      <a16:colId xmlns:a16="http://schemas.microsoft.com/office/drawing/2014/main" val="64235536"/>
                    </a:ext>
                  </a:extLst>
                </a:gridCol>
              </a:tblGrid>
              <a:tr h="467048">
                <a:tc>
                  <a:txBody>
                    <a:bodyPr/>
                    <a:lstStyle/>
                    <a:p>
                      <a:pPr algn="ctr"/>
                      <a:r>
                        <a:rPr lang="en-US" sz="2400"/>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501214"/>
                    </a:solidFill>
                  </a:tcPr>
                </a:tc>
                <a:tc>
                  <a:txBody>
                    <a:bodyPr/>
                    <a:lstStyle/>
                    <a:p>
                      <a:pPr algn="ctr"/>
                      <a:r>
                        <a:rPr lang="en-US" sz="2400"/>
                        <a:t>Functional Deliverable</a:t>
                      </a:r>
                    </a:p>
                  </a:txBody>
                  <a:tcPr>
                    <a:lnT w="12700" cap="flat" cmpd="sng" algn="ctr">
                      <a:solidFill>
                        <a:schemeClr val="tx1"/>
                      </a:solidFill>
                      <a:prstDash val="solid"/>
                      <a:round/>
                      <a:headEnd type="none" w="med" len="med"/>
                      <a:tailEnd type="none" w="med" len="med"/>
                    </a:lnT>
                    <a:solidFill>
                      <a:srgbClr val="501214"/>
                    </a:solidFill>
                  </a:tcPr>
                </a:tc>
                <a:tc>
                  <a:txBody>
                    <a:bodyPr/>
                    <a:lstStyle/>
                    <a:p>
                      <a:pPr algn="ctr"/>
                      <a:r>
                        <a:rPr lang="en-US" sz="2400"/>
                        <a:t>Status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501214"/>
                    </a:solidFill>
                  </a:tcPr>
                </a:tc>
                <a:extLst>
                  <a:ext uri="{0D108BD9-81ED-4DB2-BD59-A6C34878D82A}">
                    <a16:rowId xmlns:a16="http://schemas.microsoft.com/office/drawing/2014/main" val="430384285"/>
                  </a:ext>
                </a:extLst>
              </a:tr>
              <a:tr h="0">
                <a:tc>
                  <a:txBody>
                    <a:bodyPr/>
                    <a:lstStyle/>
                    <a:p>
                      <a:r>
                        <a:rPr lang="en-US" sz="1800"/>
                        <a:t>1</a:t>
                      </a:r>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800"/>
                        <a:t>PCB fits 1 FRDM-KL46Z and 4 Click sensors simultaneously</a:t>
                      </a:r>
                    </a:p>
                  </a:txBody>
                  <a:tcPr>
                    <a:solidFill>
                      <a:schemeClr val="bg1">
                        <a:lumMod val="85000"/>
                      </a:schemeClr>
                    </a:solidFill>
                  </a:tcPr>
                </a:tc>
                <a:tc>
                  <a:txBody>
                    <a:bodyPr/>
                    <a:lstStyle/>
                    <a:p>
                      <a:pPr algn="ctr"/>
                      <a:r>
                        <a:rPr lang="en-US" sz="1800"/>
                        <a:t>Completed</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224980311"/>
                  </a:ext>
                </a:extLst>
              </a:tr>
              <a:tr h="0">
                <a:tc>
                  <a:txBody>
                    <a:bodyPr/>
                    <a:lstStyle/>
                    <a:p>
                      <a:r>
                        <a:rPr lang="en-US" sz="1800"/>
                        <a:t>2</a:t>
                      </a: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US" sz="1800" kern="1200">
                          <a:solidFill>
                            <a:schemeClr val="dk1"/>
                          </a:solidFill>
                          <a:effectLst/>
                          <a:latin typeface="+mn-lt"/>
                          <a:ea typeface="+mn-ea"/>
                          <a:cs typeface="+mn-cs"/>
                        </a:rPr>
                        <a:t>Click transmission over SPI</a:t>
                      </a:r>
                    </a:p>
                  </a:txBody>
                  <a:tcPr>
                    <a:solidFill>
                      <a:schemeClr val="bg1"/>
                    </a:solidFill>
                  </a:tcPr>
                </a:tc>
                <a:tc>
                  <a:txBody>
                    <a:bodyPr/>
                    <a:lstStyle/>
                    <a:p>
                      <a:pPr algn="ctr"/>
                      <a:r>
                        <a:rPr lang="en-US" sz="1800"/>
                        <a:t>In-progress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76890615"/>
                  </a:ext>
                </a:extLst>
              </a:tr>
              <a:tr h="0">
                <a:tc>
                  <a:txBody>
                    <a:bodyPr/>
                    <a:lstStyle/>
                    <a:p>
                      <a:r>
                        <a:rPr lang="en-US" sz="1800"/>
                        <a:t>3</a:t>
                      </a:r>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800" kern="1200">
                          <a:solidFill>
                            <a:schemeClr val="dk1"/>
                          </a:solidFill>
                          <a:effectLst/>
                          <a:latin typeface="+mn-lt"/>
                          <a:ea typeface="+mn-ea"/>
                          <a:cs typeface="+mn-cs"/>
                        </a:rPr>
                        <a:t>Click transmission over IIC</a:t>
                      </a:r>
                    </a:p>
                  </a:txBody>
                  <a:tcPr>
                    <a:solidFill>
                      <a:schemeClr val="bg1">
                        <a:lumMod val="85000"/>
                      </a:schemeClr>
                    </a:solidFill>
                  </a:tcPr>
                </a:tc>
                <a:tc>
                  <a:txBody>
                    <a:bodyPr/>
                    <a:lstStyle/>
                    <a:p>
                      <a:pPr algn="ctr"/>
                      <a:r>
                        <a:rPr lang="en-US" sz="1800"/>
                        <a:t>In-progress</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630986935"/>
                  </a:ext>
                </a:extLst>
              </a:tr>
              <a:tr h="0">
                <a:tc>
                  <a:txBody>
                    <a:bodyPr/>
                    <a:lstStyle/>
                    <a:p>
                      <a:r>
                        <a:rPr lang="en-US" sz="1800"/>
                        <a:t>4</a:t>
                      </a: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US" sz="1800" kern="1200">
                          <a:solidFill>
                            <a:schemeClr val="dk1"/>
                          </a:solidFill>
                          <a:effectLst/>
                          <a:latin typeface="+mn-lt"/>
                          <a:ea typeface="+mn-ea"/>
                          <a:cs typeface="+mn-cs"/>
                        </a:rPr>
                        <a:t>Click transmission over PWM</a:t>
                      </a:r>
                    </a:p>
                  </a:txBody>
                  <a:tcPr>
                    <a:solidFill>
                      <a:schemeClr val="bg1"/>
                    </a:solidFill>
                  </a:tcPr>
                </a:tc>
                <a:tc>
                  <a:txBody>
                    <a:bodyPr/>
                    <a:lstStyle/>
                    <a:p>
                      <a:pPr algn="ctr"/>
                      <a:r>
                        <a:rPr lang="en-US" sz="1800"/>
                        <a:t>In-progress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56478331"/>
                  </a:ext>
                </a:extLst>
              </a:tr>
              <a:tr h="0">
                <a:tc>
                  <a:txBody>
                    <a:bodyPr/>
                    <a:lstStyle/>
                    <a:p>
                      <a:r>
                        <a:rPr lang="en-US" sz="1800"/>
                        <a:t>5</a:t>
                      </a:r>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800" kern="1200">
                          <a:solidFill>
                            <a:schemeClr val="dk1"/>
                          </a:solidFill>
                          <a:effectLst/>
                          <a:latin typeface="+mn-lt"/>
                          <a:ea typeface="+mn-ea"/>
                          <a:cs typeface="+mn-cs"/>
                        </a:rPr>
                        <a:t>Click transmission over UART</a:t>
                      </a:r>
                    </a:p>
                  </a:txBody>
                  <a:tcPr>
                    <a:solidFill>
                      <a:schemeClr val="bg1">
                        <a:lumMod val="85000"/>
                      </a:schemeClr>
                    </a:solidFill>
                  </a:tcPr>
                </a:tc>
                <a:tc>
                  <a:txBody>
                    <a:bodyPr/>
                    <a:lstStyle/>
                    <a:p>
                      <a:pPr algn="ctr"/>
                      <a:r>
                        <a:rPr lang="en-US" sz="1800"/>
                        <a:t>In-progress</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579921872"/>
                  </a:ext>
                </a:extLst>
              </a:tr>
              <a:tr h="0">
                <a:tc>
                  <a:txBody>
                    <a:bodyPr/>
                    <a:lstStyle/>
                    <a:p>
                      <a:r>
                        <a:rPr lang="en-US" sz="1800"/>
                        <a:t>6</a:t>
                      </a: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US" sz="1800" kern="1200">
                          <a:solidFill>
                            <a:schemeClr val="dk1"/>
                          </a:solidFill>
                          <a:effectLst/>
                          <a:latin typeface="+mn-lt"/>
                          <a:ea typeface="+mn-ea"/>
                          <a:cs typeface="+mn-cs"/>
                        </a:rPr>
                        <a:t>Click transmission over Analog</a:t>
                      </a:r>
                    </a:p>
                  </a:txBody>
                  <a:tcPr>
                    <a:solidFill>
                      <a:schemeClr val="bg1"/>
                    </a:solidFill>
                  </a:tcPr>
                </a:tc>
                <a:tc>
                  <a:txBody>
                    <a:bodyPr/>
                    <a:lstStyle/>
                    <a:p>
                      <a:pPr algn="ctr"/>
                      <a:r>
                        <a:rPr lang="en-US" sz="1800"/>
                        <a:t>In-progress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8954433"/>
                  </a:ext>
                </a:extLst>
              </a:tr>
              <a:tr h="0">
                <a:tc>
                  <a:txBody>
                    <a:bodyPr/>
                    <a:lstStyle/>
                    <a:p>
                      <a:r>
                        <a:rPr lang="en-US" sz="1800"/>
                        <a:t>7</a:t>
                      </a:r>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800" kern="1200">
                          <a:solidFill>
                            <a:schemeClr val="dk1"/>
                          </a:solidFill>
                          <a:effectLst/>
                          <a:latin typeface="+mn-lt"/>
                          <a:ea typeface="+mn-ea"/>
                          <a:cs typeface="+mn-cs"/>
                        </a:rPr>
                        <a:t>Signals from 4 sockets transmitted simultaneously</a:t>
                      </a:r>
                    </a:p>
                  </a:txBody>
                  <a:tcPr>
                    <a:solidFill>
                      <a:schemeClr val="bg1">
                        <a:lumMod val="85000"/>
                      </a:schemeClr>
                    </a:solidFill>
                  </a:tcPr>
                </a:tc>
                <a:tc>
                  <a:txBody>
                    <a:bodyPr/>
                    <a:lstStyle/>
                    <a:p>
                      <a:pPr algn="ctr"/>
                      <a:r>
                        <a:rPr lang="en-US" sz="1800"/>
                        <a:t>Not started</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150576973"/>
                  </a:ext>
                </a:extLst>
              </a:tr>
              <a:tr h="0">
                <a:tc>
                  <a:txBody>
                    <a:bodyPr/>
                    <a:lstStyle/>
                    <a:p>
                      <a:r>
                        <a:rPr lang="en-US" sz="1800"/>
                        <a:t>8</a:t>
                      </a: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US" sz="1800" kern="1200">
                          <a:solidFill>
                            <a:schemeClr val="dk1"/>
                          </a:solidFill>
                          <a:effectLst/>
                          <a:latin typeface="+mn-lt"/>
                          <a:ea typeface="+mn-ea"/>
                          <a:cs typeface="+mn-cs"/>
                        </a:rPr>
                        <a:t>Example programs for 10 Clicks uploaded to GitHub</a:t>
                      </a:r>
                    </a:p>
                  </a:txBody>
                  <a:tcPr>
                    <a:solidFill>
                      <a:schemeClr val="bg1"/>
                    </a:solidFill>
                  </a:tcPr>
                </a:tc>
                <a:tc>
                  <a:txBody>
                    <a:bodyPr/>
                    <a:lstStyle/>
                    <a:p>
                      <a:pPr algn="ctr"/>
                      <a:r>
                        <a:rPr lang="en-US" sz="1800"/>
                        <a:t>Not started</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4476548"/>
                  </a:ext>
                </a:extLst>
              </a:tr>
              <a:tr h="0">
                <a:tc>
                  <a:txBody>
                    <a:bodyPr/>
                    <a:lstStyle/>
                    <a:p>
                      <a:r>
                        <a:rPr lang="en-US" sz="1800"/>
                        <a:t>9</a:t>
                      </a:r>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800"/>
                        <a:t>Results from Clicks recorded and graphed</a:t>
                      </a:r>
                    </a:p>
                  </a:txBody>
                  <a:tcPr>
                    <a:solidFill>
                      <a:schemeClr val="bg1">
                        <a:lumMod val="85000"/>
                      </a:schemeClr>
                    </a:solidFill>
                  </a:tcPr>
                </a:tc>
                <a:tc>
                  <a:txBody>
                    <a:bodyPr/>
                    <a:lstStyle/>
                    <a:p>
                      <a:pPr algn="ctr"/>
                      <a:r>
                        <a:rPr lang="en-US" sz="1800"/>
                        <a:t>Not started</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4230577862"/>
                  </a:ext>
                </a:extLst>
              </a:tr>
              <a:tr h="0">
                <a:tc>
                  <a:txBody>
                    <a:bodyPr/>
                    <a:lstStyle/>
                    <a:p>
                      <a:pPr algn="ctr"/>
                      <a:r>
                        <a:rPr lang="en-US" sz="2400">
                          <a:solidFill>
                            <a:schemeClr val="bg1"/>
                          </a:solidFill>
                        </a:rPr>
                        <a:t>#</a:t>
                      </a:r>
                    </a:p>
                  </a:txBody>
                  <a:tcPr>
                    <a:lnL w="12700" cap="flat" cmpd="sng" algn="ctr">
                      <a:solidFill>
                        <a:schemeClr val="tx1"/>
                      </a:solidFill>
                      <a:prstDash val="solid"/>
                      <a:round/>
                      <a:headEnd type="none" w="med" len="med"/>
                      <a:tailEnd type="none" w="med" len="med"/>
                    </a:lnL>
                    <a:solidFill>
                      <a:srgbClr val="501214"/>
                    </a:solidFill>
                  </a:tcPr>
                </a:tc>
                <a:tc>
                  <a:txBody>
                    <a:bodyPr/>
                    <a:lstStyle/>
                    <a:p>
                      <a:pPr algn="ctr"/>
                      <a:r>
                        <a:rPr lang="en-US" sz="2400">
                          <a:solidFill>
                            <a:schemeClr val="bg1"/>
                          </a:solidFill>
                        </a:rPr>
                        <a:t>Stretch Goals</a:t>
                      </a:r>
                    </a:p>
                  </a:txBody>
                  <a:tcPr>
                    <a:solidFill>
                      <a:srgbClr val="501214"/>
                    </a:solidFill>
                  </a:tcPr>
                </a:tc>
                <a:tc>
                  <a:txBody>
                    <a:bodyPr/>
                    <a:lstStyle/>
                    <a:p>
                      <a:pPr algn="ctr"/>
                      <a:r>
                        <a:rPr lang="en-US" sz="2400">
                          <a:solidFill>
                            <a:schemeClr val="bg1"/>
                          </a:solidFill>
                        </a:rPr>
                        <a:t>Status</a:t>
                      </a:r>
                    </a:p>
                  </a:txBody>
                  <a:tcPr>
                    <a:lnR w="12700" cap="flat" cmpd="sng" algn="ctr">
                      <a:solidFill>
                        <a:schemeClr val="tx1"/>
                      </a:solidFill>
                      <a:prstDash val="solid"/>
                      <a:round/>
                      <a:headEnd type="none" w="med" len="med"/>
                      <a:tailEnd type="none" w="med" len="med"/>
                    </a:lnR>
                    <a:solidFill>
                      <a:srgbClr val="501214"/>
                    </a:solidFill>
                  </a:tcPr>
                </a:tc>
                <a:extLst>
                  <a:ext uri="{0D108BD9-81ED-4DB2-BD59-A6C34878D82A}">
                    <a16:rowId xmlns:a16="http://schemas.microsoft.com/office/drawing/2014/main" val="5809657"/>
                  </a:ext>
                </a:extLst>
              </a:tr>
              <a:tr h="0">
                <a:tc>
                  <a:txBody>
                    <a:bodyPr/>
                    <a:lstStyle/>
                    <a:p>
                      <a:r>
                        <a:rPr lang="en-US" sz="1800"/>
                        <a:t>1</a:t>
                      </a:r>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800" kern="1200">
                          <a:solidFill>
                            <a:schemeClr val="dk1"/>
                          </a:solidFill>
                          <a:effectLst/>
                          <a:latin typeface="+mn-lt"/>
                          <a:ea typeface="+mn-ea"/>
                          <a:cs typeface="+mn-cs"/>
                        </a:rPr>
                        <a:t>Website launched on Google Cloud Services</a:t>
                      </a:r>
                    </a:p>
                  </a:txBody>
                  <a:tcPr>
                    <a:solidFill>
                      <a:schemeClr val="bg1">
                        <a:lumMod val="85000"/>
                      </a:schemeClr>
                    </a:solidFill>
                  </a:tcPr>
                </a:tc>
                <a:tc>
                  <a:txBody>
                    <a:bodyPr/>
                    <a:lstStyle/>
                    <a:p>
                      <a:pPr algn="ctr"/>
                      <a:r>
                        <a:rPr lang="en-US" sz="1800"/>
                        <a:t>Completed</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803635590"/>
                  </a:ext>
                </a:extLst>
              </a:tr>
              <a:tr h="0">
                <a:tc>
                  <a:txBody>
                    <a:bodyPr/>
                    <a:lstStyle/>
                    <a:p>
                      <a:r>
                        <a:rPr lang="en-US" sz="180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sz="1800"/>
                        <a:t>Video and PDF tutorial launched on website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a:t>Not started</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9859565"/>
                  </a:ext>
                </a:extLst>
              </a:tr>
            </a:tbl>
          </a:graphicData>
        </a:graphic>
      </p:graphicFrame>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5</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Project Goals</a:t>
            </a:r>
          </a:p>
        </p:txBody>
      </p:sp>
    </p:spTree>
    <p:extLst>
      <p:ext uri="{BB962C8B-B14F-4D97-AF65-F5344CB8AC3E}">
        <p14:creationId xmlns:p14="http://schemas.microsoft.com/office/powerpoint/2010/main" val="38656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6</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Product Design</a:t>
            </a:r>
          </a:p>
        </p:txBody>
      </p:sp>
      <p:pic>
        <p:nvPicPr>
          <p:cNvPr id="8" name="Picture 7">
            <a:extLst>
              <a:ext uri="{FF2B5EF4-FFF2-40B4-BE49-F238E27FC236}">
                <a16:creationId xmlns:a16="http://schemas.microsoft.com/office/drawing/2014/main" id="{B9C5975B-331C-4398-9312-CCC6764F8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8928"/>
            <a:ext cx="9144000" cy="4885672"/>
          </a:xfrm>
          <a:prstGeom prst="rect">
            <a:avLst/>
          </a:prstGeom>
        </p:spPr>
      </p:pic>
      <p:pic>
        <p:nvPicPr>
          <p:cNvPr id="9" name="Picture 8">
            <a:extLst>
              <a:ext uri="{FF2B5EF4-FFF2-40B4-BE49-F238E27FC236}">
                <a16:creationId xmlns:a16="http://schemas.microsoft.com/office/drawing/2014/main" id="{02512689-18A9-4D57-9C12-E541F81E1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1222" y="885830"/>
            <a:ext cx="1541555" cy="1167845"/>
          </a:xfrm>
          <a:prstGeom prst="rect">
            <a:avLst/>
          </a:prstGeom>
        </p:spPr>
      </p:pic>
    </p:spTree>
    <p:extLst>
      <p:ext uri="{BB962C8B-B14F-4D97-AF65-F5344CB8AC3E}">
        <p14:creationId xmlns:p14="http://schemas.microsoft.com/office/powerpoint/2010/main" val="233607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descr="A circuit board&#10;&#10;Description generated with very high confidence">
            <a:extLst>
              <a:ext uri="{FF2B5EF4-FFF2-40B4-BE49-F238E27FC236}">
                <a16:creationId xmlns:a16="http://schemas.microsoft.com/office/drawing/2014/main" id="{FAD63CBC-C12A-4677-9C0F-D8FC85B4EBF4}"/>
              </a:ext>
            </a:extLst>
          </p:cNvPr>
          <p:cNvPicPr>
            <a:picLocks noGrp="1" noChangeAspect="1"/>
          </p:cNvPicPr>
          <p:nvPr>
            <p:ph idx="1"/>
          </p:nvPr>
        </p:nvPicPr>
        <p:blipFill rotWithShape="1">
          <a:blip r:embed="rId2"/>
          <a:srcRect l="4245" r="6087" b="-2"/>
          <a:stretch/>
        </p:blipFill>
        <p:spPr>
          <a:xfrm>
            <a:off x="1164861" y="771717"/>
            <a:ext cx="6814300" cy="5110730"/>
          </a:xfrm>
          <a:prstGeom prst="rect">
            <a:avLst/>
          </a:prstGeom>
        </p:spPr>
      </p:pic>
      <p:sp>
        <p:nvSpPr>
          <p:cNvPr id="6" name="TextBox 5">
            <a:extLst>
              <a:ext uri="{FF2B5EF4-FFF2-40B4-BE49-F238E27FC236}">
                <a16:creationId xmlns:a16="http://schemas.microsoft.com/office/drawing/2014/main" id="{ECC9E37F-C490-473D-9F2A-D20D52CD0C83}"/>
              </a:ext>
            </a:extLst>
          </p:cNvPr>
          <p:cNvSpPr txBox="1"/>
          <p:nvPr/>
        </p:nvSpPr>
        <p:spPr>
          <a:xfrm>
            <a:off x="3200400" y="32004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 name="Rectangle 1">
            <a:extLst>
              <a:ext uri="{FF2B5EF4-FFF2-40B4-BE49-F238E27FC236}">
                <a16:creationId xmlns:a16="http://schemas.microsoft.com/office/drawing/2014/main" id="{6B7E811D-3B98-439D-9F08-411FD7CC9796}"/>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Product Design</a:t>
            </a:r>
          </a:p>
        </p:txBody>
      </p:sp>
      <p:sp>
        <p:nvSpPr>
          <p:cNvPr id="3" name="Title 1">
            <a:extLst>
              <a:ext uri="{FF2B5EF4-FFF2-40B4-BE49-F238E27FC236}">
                <a16:creationId xmlns:a16="http://schemas.microsoft.com/office/drawing/2014/main" id="{100465F8-B90F-4572-8ACD-DD79E81B3940}"/>
              </a:ext>
            </a:extLst>
          </p:cNvPr>
          <p:cNvSpPr txBox="1">
            <a:spLocks/>
          </p:cNvSpPr>
          <p:nvPr/>
        </p:nvSpPr>
        <p:spPr>
          <a:xfrm>
            <a:off x="3198752" y="5746087"/>
            <a:ext cx="5875644" cy="1264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6000" dirty="0">
                <a:solidFill>
                  <a:schemeClr val="bg1"/>
                </a:solidFill>
                <a:cs typeface="Calibri Light"/>
              </a:rPr>
              <a:t>Old |Design </a:t>
            </a:r>
          </a:p>
        </p:txBody>
      </p:sp>
    </p:spTree>
    <p:extLst>
      <p:ext uri="{BB962C8B-B14F-4D97-AF65-F5344CB8AC3E}">
        <p14:creationId xmlns:p14="http://schemas.microsoft.com/office/powerpoint/2010/main" val="366076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395238E-CCBA-44BC-B53D-9CFDA95D7547}"/>
              </a:ext>
            </a:extLst>
          </p:cNvPr>
          <p:cNvSpPr txBox="1">
            <a:spLocks/>
          </p:cNvSpPr>
          <p:nvPr/>
        </p:nvSpPr>
        <p:spPr>
          <a:xfrm>
            <a:off x="2812899" y="5265590"/>
            <a:ext cx="5875644" cy="1264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6000">
                <a:cs typeface="Calibri Light"/>
              </a:rPr>
              <a:t>New Design </a:t>
            </a:r>
            <a:endParaRPr lang="en-US" sz="6000"/>
          </a:p>
        </p:txBody>
      </p:sp>
      <p:cxnSp>
        <p:nvCxnSpPr>
          <p:cNvPr id="28" name="Straight Connector 27">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4A465B7-548E-409B-BFB8-C1D2D284A369}"/>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Product Design</a:t>
            </a:r>
          </a:p>
        </p:txBody>
      </p:sp>
      <p:pic>
        <p:nvPicPr>
          <p:cNvPr id="23" name="Content Placeholder 8" descr="A circuit board&#10;&#10;Description generated with very high confidence">
            <a:extLst>
              <a:ext uri="{FF2B5EF4-FFF2-40B4-BE49-F238E27FC236}">
                <a16:creationId xmlns:a16="http://schemas.microsoft.com/office/drawing/2014/main" id="{B8F30650-211A-4331-AAAA-5F1DB0968A17}"/>
              </a:ext>
            </a:extLst>
          </p:cNvPr>
          <p:cNvPicPr>
            <a:picLocks noGrp="1" noChangeAspect="1"/>
          </p:cNvPicPr>
          <p:nvPr>
            <p:ph idx="1"/>
          </p:nvPr>
        </p:nvPicPr>
        <p:blipFill rotWithShape="1">
          <a:blip r:embed="rId2"/>
          <a:srcRect b="5213"/>
          <a:stretch/>
        </p:blipFill>
        <p:spPr>
          <a:xfrm>
            <a:off x="40695" y="851800"/>
            <a:ext cx="9143999" cy="4571990"/>
          </a:xfrm>
          <a:prstGeom prst="rect">
            <a:avLst/>
          </a:prstGeom>
        </p:spPr>
      </p:pic>
      <p:sp>
        <p:nvSpPr>
          <p:cNvPr id="3" name="Title 1">
            <a:extLst>
              <a:ext uri="{FF2B5EF4-FFF2-40B4-BE49-F238E27FC236}">
                <a16:creationId xmlns:a16="http://schemas.microsoft.com/office/drawing/2014/main" id="{4ADC57D1-4629-465A-AC2A-0D1A68FC6957}"/>
              </a:ext>
            </a:extLst>
          </p:cNvPr>
          <p:cNvSpPr txBox="1">
            <a:spLocks/>
          </p:cNvSpPr>
          <p:nvPr/>
        </p:nvSpPr>
        <p:spPr>
          <a:xfrm>
            <a:off x="0" y="6337669"/>
            <a:ext cx="1963433" cy="520331"/>
          </a:xfrm>
          <a:prstGeom prst="rect">
            <a:avLst/>
          </a:prstGeom>
          <a:solidFill>
            <a:schemeClr val="bg2">
              <a:lumMod val="90000"/>
            </a:schemeClr>
          </a:solidFill>
          <a:ln w="19050">
            <a:solidFill>
              <a:schemeClr val="tx1"/>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100" dirty="0">
                <a:latin typeface="Calibri Light" panose="020F0302020204030204"/>
                <a:cs typeface="Calibri Light"/>
                <a:hlinkClick r:id="rId3"/>
              </a:rPr>
              <a:t>3D Model</a:t>
            </a:r>
          </a:p>
        </p:txBody>
      </p:sp>
    </p:spTree>
    <p:extLst>
      <p:ext uri="{BB962C8B-B14F-4D97-AF65-F5344CB8AC3E}">
        <p14:creationId xmlns:p14="http://schemas.microsoft.com/office/powerpoint/2010/main" val="8346727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E455274D-150F-4D33-84EB-16C206A28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88" y="1017162"/>
            <a:ext cx="7848600" cy="5144355"/>
          </a:xfrm>
          <a:prstGeom prst="rect">
            <a:avLst/>
          </a:prstGeom>
        </p:spPr>
      </p:pic>
      <p:sp>
        <p:nvSpPr>
          <p:cNvPr id="4" name="Footer Placeholder 3">
            <a:extLst>
              <a:ext uri="{FF2B5EF4-FFF2-40B4-BE49-F238E27FC236}">
                <a16:creationId xmlns:a16="http://schemas.microsoft.com/office/drawing/2014/main" id="{AE0B8EED-8E37-9047-A4C5-6570CB65FC63}"/>
              </a:ext>
            </a:extLst>
          </p:cNvPr>
          <p:cNvSpPr>
            <a:spLocks noGrp="1"/>
          </p:cNvSpPr>
          <p:nvPr>
            <p:ph type="ftr" sz="quarter" idx="11"/>
          </p:nvPr>
        </p:nvSpPr>
        <p:spPr/>
        <p:txBody>
          <a:bodyPr/>
          <a:lstStyle/>
          <a:p>
            <a:r>
              <a:rPr lang="en-US"/>
              <a:t>#2.8 Click Sensor Hub</a:t>
            </a:r>
          </a:p>
        </p:txBody>
      </p:sp>
      <p:sp>
        <p:nvSpPr>
          <p:cNvPr id="5" name="Slide Number Placeholder 4">
            <a:extLst>
              <a:ext uri="{FF2B5EF4-FFF2-40B4-BE49-F238E27FC236}">
                <a16:creationId xmlns:a16="http://schemas.microsoft.com/office/drawing/2014/main" id="{12574DF3-1DA8-DF47-9F81-6BC8ADA773B4}"/>
              </a:ext>
            </a:extLst>
          </p:cNvPr>
          <p:cNvSpPr>
            <a:spLocks noGrp="1"/>
          </p:cNvSpPr>
          <p:nvPr>
            <p:ph type="sldNum" sz="quarter" idx="12"/>
          </p:nvPr>
        </p:nvSpPr>
        <p:spPr/>
        <p:txBody>
          <a:bodyPr/>
          <a:lstStyle/>
          <a:p>
            <a:fld id="{F938C673-5ACE-4D89-BA00-7196B34518A1}" type="slidenum">
              <a:rPr lang="en-US" smtClean="0"/>
              <a:pPr/>
              <a:t>9</a:t>
            </a:fld>
            <a:endParaRPr lang="en-US"/>
          </a:p>
        </p:txBody>
      </p:sp>
      <p:sp>
        <p:nvSpPr>
          <p:cNvPr id="7" name="Rectangle 6">
            <a:extLst>
              <a:ext uri="{FF2B5EF4-FFF2-40B4-BE49-F238E27FC236}">
                <a16:creationId xmlns:a16="http://schemas.microsoft.com/office/drawing/2014/main" id="{89CA720D-628E-4FC4-B32D-0689973B34D5}"/>
              </a:ext>
            </a:extLst>
          </p:cNvPr>
          <p:cNvSpPr/>
          <p:nvPr/>
        </p:nvSpPr>
        <p:spPr>
          <a:xfrm>
            <a:off x="-3223" y="0"/>
            <a:ext cx="9147223" cy="854080"/>
          </a:xfrm>
          <a:prstGeom prst="rect">
            <a:avLst/>
          </a:prstGeom>
          <a:solidFill>
            <a:srgbClr val="50121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4950">
                <a:solidFill>
                  <a:srgbClr val="B4985A"/>
                </a:solidFill>
                <a:effectLst>
                  <a:outerShdw blurRad="38100" dist="38100" dir="2700000" algn="tl">
                    <a:srgbClr val="000000">
                      <a:alpha val="43137"/>
                    </a:srgbClr>
                  </a:outerShdw>
                </a:effectLst>
                <a:latin typeface="Univers LT Std 75 Black" pitchFamily="-84" charset="0"/>
              </a:rPr>
              <a:t>Product Design</a:t>
            </a:r>
          </a:p>
        </p:txBody>
      </p:sp>
    </p:spTree>
    <p:extLst>
      <p:ext uri="{BB962C8B-B14F-4D97-AF65-F5344CB8AC3E}">
        <p14:creationId xmlns:p14="http://schemas.microsoft.com/office/powerpoint/2010/main" val="905053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D52D1430701B4E9B12EE759DD4D7B3" ma:contentTypeVersion="6" ma:contentTypeDescription="Create a new document." ma:contentTypeScope="" ma:versionID="e1355776f12c0886d79d94ead2a5fe0a">
  <xsd:schema xmlns:xsd="http://www.w3.org/2001/XMLSchema" xmlns:xs="http://www.w3.org/2001/XMLSchema" xmlns:p="http://schemas.microsoft.com/office/2006/metadata/properties" xmlns:ns2="7ee10915-8a3e-467c-8644-c50fe035cd71" targetNamespace="http://schemas.microsoft.com/office/2006/metadata/properties" ma:root="true" ma:fieldsID="9dfef6c7c8a7b495fac6a7bfa03d6a08" ns2:_="">
    <xsd:import namespace="7ee10915-8a3e-467c-8644-c50fe035cd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e10915-8a3e-467c-8644-c50fe035cd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40D71C-AE2B-4F99-8DCC-4D09AEFFEE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e10915-8a3e-467c-8644-c50fe035cd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90243A-F640-4B4F-B22F-470F9554AAA9}">
  <ds:schemaRefs>
    <ds:schemaRef ds:uri="http://schemas.microsoft.com/sharepoint/v3/contenttype/forms"/>
  </ds:schemaRefs>
</ds:datastoreItem>
</file>

<file path=customXml/itemProps3.xml><?xml version="1.0" encoding="utf-8"?>
<ds:datastoreItem xmlns:ds="http://schemas.openxmlformats.org/officeDocument/2006/customXml" ds:itemID="{C7CDB42E-565B-4215-B1AB-FDE3BE9122E2}">
  <ds:schemaRefs>
    <ds:schemaRef ds:uri="http://purl.org/dc/dcmitype/"/>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terms/"/>
    <ds:schemaRef ds:uri="http://schemas.openxmlformats.org/package/2006/metadata/core-properties"/>
    <ds:schemaRef ds:uri="7ee10915-8a3e-467c-8644-c50fe035cd7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1140</Words>
  <Application>Microsoft Office PowerPoint</Application>
  <PresentationFormat>On-screen Show (4:3)</PresentationFormat>
  <Paragraphs>305</Paragraphs>
  <Slides>23</Slides>
  <Notes>16</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Support and Maintenance</vt:lpstr>
      <vt:lpstr>PowerPoint Presentation</vt:lpstr>
      <vt:lpstr>PowerPoint Presentation</vt:lpstr>
      <vt:lpstr>PowerPoint Presentation</vt:lpstr>
      <vt:lpstr>PowerPoint Presentation</vt:lpstr>
      <vt:lpstr>Project Selected Clicks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La Morena, Alfonso J</dc:creator>
  <cp:lastModifiedBy>De La Morena, Alfonso J</cp:lastModifiedBy>
  <cp:revision>64</cp:revision>
  <dcterms:created xsi:type="dcterms:W3CDTF">2019-02-26T03:00:47Z</dcterms:created>
  <dcterms:modified xsi:type="dcterms:W3CDTF">2019-02-27T14:51:11Z</dcterms:modified>
</cp:coreProperties>
</file>